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4.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877" r:id="rId5"/>
    <p:sldMasterId id="2147483964" r:id="rId6"/>
    <p:sldMasterId id="2147484051" r:id="rId7"/>
    <p:sldMasterId id="2147484138" r:id="rId8"/>
  </p:sldMasterIdLst>
  <p:notesMasterIdLst>
    <p:notesMasterId r:id="rId39"/>
  </p:notesMasterIdLst>
  <p:handoutMasterIdLst>
    <p:handoutMasterId r:id="rId40"/>
  </p:handoutMasterIdLst>
  <p:sldIdLst>
    <p:sldId id="462" r:id="rId9"/>
    <p:sldId id="753" r:id="rId10"/>
    <p:sldId id="793" r:id="rId11"/>
    <p:sldId id="776" r:id="rId12"/>
    <p:sldId id="777" r:id="rId13"/>
    <p:sldId id="778" r:id="rId14"/>
    <p:sldId id="758" r:id="rId15"/>
    <p:sldId id="759" r:id="rId16"/>
    <p:sldId id="760" r:id="rId17"/>
    <p:sldId id="761" r:id="rId18"/>
    <p:sldId id="278" r:id="rId19"/>
    <p:sldId id="763" r:id="rId20"/>
    <p:sldId id="794" r:id="rId21"/>
    <p:sldId id="795" r:id="rId22"/>
    <p:sldId id="785" r:id="rId23"/>
    <p:sldId id="768" r:id="rId24"/>
    <p:sldId id="765" r:id="rId25"/>
    <p:sldId id="772" r:id="rId26"/>
    <p:sldId id="771" r:id="rId27"/>
    <p:sldId id="773" r:id="rId28"/>
    <p:sldId id="766" r:id="rId29"/>
    <p:sldId id="784" r:id="rId30"/>
    <p:sldId id="433" r:id="rId31"/>
    <p:sldId id="789" r:id="rId32"/>
    <p:sldId id="790" r:id="rId33"/>
    <p:sldId id="792" r:id="rId34"/>
    <p:sldId id="752" r:id="rId35"/>
    <p:sldId id="755" r:id="rId36"/>
    <p:sldId id="756" r:id="rId37"/>
    <p:sldId id="788" r:id="rId38"/>
  </p:sldIdLst>
  <p:sldSz cx="12192000" cy="6858000"/>
  <p:notesSz cx="6645275" cy="9775825"/>
  <p:custDataLst>
    <p:tags r:id="rId41"/>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1"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EF9"/>
    <a:srgbClr val="03EAB3"/>
    <a:srgbClr val="00D2FE"/>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autoAdjust="0"/>
    <p:restoredTop sz="59751" autoAdjust="0"/>
  </p:normalViewPr>
  <p:slideViewPr>
    <p:cSldViewPr snapToGrid="0" snapToObjects="1" showGuides="1">
      <p:cViewPr varScale="1">
        <p:scale>
          <a:sx n="46" d="100"/>
          <a:sy n="46" d="100"/>
        </p:scale>
        <p:origin x="1416" y="48"/>
      </p:cViewPr>
      <p:guideLst>
        <p:guide pos="3840"/>
        <p:guide orient="horz" pos="377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1" d="100"/>
          <a:sy n="61" d="100"/>
        </p:scale>
        <p:origin x="3283" y="5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presProps" Target="pres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Posada, JuanAndres" userId="0b2736ba-af94-4643-8a6e-dfd9513c051e" providerId="ADAL" clId="{5703AE76-DAED-6849-BF25-AB8BAA6A4941}"/>
    <pc:docChg chg="undo custSel addSld delSld modSld sldOrd">
      <pc:chgData name="Posada, JuanAndres" userId="0b2736ba-af94-4643-8a6e-dfd9513c051e" providerId="ADAL" clId="{5703AE76-DAED-6849-BF25-AB8BAA6A4941}" dt="2020-07-03T11:53:43.525" v="961" actId="700"/>
      <pc:docMkLst>
        <pc:docMk/>
      </pc:docMkLst>
      <pc:sldChg chg="del">
        <pc:chgData name="Posada, JuanAndres" userId="0b2736ba-af94-4643-8a6e-dfd9513c051e" providerId="ADAL" clId="{5703AE76-DAED-6849-BF25-AB8BAA6A4941}" dt="2020-07-02T13:02:28.146" v="34" actId="2696"/>
        <pc:sldMkLst>
          <pc:docMk/>
          <pc:sldMk cId="469933632" sldId="256"/>
        </pc:sldMkLst>
      </pc:sldChg>
      <pc:sldChg chg="del">
        <pc:chgData name="Posada, JuanAndres" userId="0b2736ba-af94-4643-8a6e-dfd9513c051e" providerId="ADAL" clId="{5703AE76-DAED-6849-BF25-AB8BAA6A4941}" dt="2020-07-02T13:02:31.587" v="35" actId="2696"/>
        <pc:sldMkLst>
          <pc:docMk/>
          <pc:sldMk cId="787245183" sldId="259"/>
        </pc:sldMkLst>
      </pc:sldChg>
      <pc:sldChg chg="del">
        <pc:chgData name="Posada, JuanAndres" userId="0b2736ba-af94-4643-8a6e-dfd9513c051e" providerId="ADAL" clId="{5703AE76-DAED-6849-BF25-AB8BAA6A4941}" dt="2020-07-02T13:02:56.988" v="39" actId="2696"/>
        <pc:sldMkLst>
          <pc:docMk/>
          <pc:sldMk cId="2392925433" sldId="260"/>
        </pc:sldMkLst>
      </pc:sldChg>
      <pc:sldChg chg="del">
        <pc:chgData name="Posada, JuanAndres" userId="0b2736ba-af94-4643-8a6e-dfd9513c051e" providerId="ADAL" clId="{5703AE76-DAED-6849-BF25-AB8BAA6A4941}" dt="2020-07-02T13:03:44.734" v="42" actId="2696"/>
        <pc:sldMkLst>
          <pc:docMk/>
          <pc:sldMk cId="2605903769" sldId="264"/>
        </pc:sldMkLst>
      </pc:sldChg>
      <pc:sldChg chg="modSp del ord">
        <pc:chgData name="Posada, JuanAndres" userId="0b2736ba-af94-4643-8a6e-dfd9513c051e" providerId="ADAL" clId="{5703AE76-DAED-6849-BF25-AB8BAA6A4941}" dt="2020-07-02T13:32:56.457" v="71" actId="2696"/>
        <pc:sldMkLst>
          <pc:docMk/>
          <pc:sldMk cId="1962511936" sldId="272"/>
        </pc:sldMkLst>
        <pc:picChg chg="mod">
          <ac:chgData name="Posada, JuanAndres" userId="0b2736ba-af94-4643-8a6e-dfd9513c051e" providerId="ADAL" clId="{5703AE76-DAED-6849-BF25-AB8BAA6A4941}" dt="2020-07-02T13:24:36.041" v="55" actId="207"/>
          <ac:picMkLst>
            <pc:docMk/>
            <pc:sldMk cId="1962511936" sldId="272"/>
            <ac:picMk id="5" creationId="{00000000-0000-0000-0000-000000000000}"/>
          </ac:picMkLst>
        </pc:picChg>
      </pc:sldChg>
      <pc:sldChg chg="del">
        <pc:chgData name="Posada, JuanAndres" userId="0b2736ba-af94-4643-8a6e-dfd9513c051e" providerId="ADAL" clId="{5703AE76-DAED-6849-BF25-AB8BAA6A4941}" dt="2020-07-02T13:34:06.901" v="82" actId="2696"/>
        <pc:sldMkLst>
          <pc:docMk/>
          <pc:sldMk cId="1523435569" sldId="273"/>
        </pc:sldMkLst>
      </pc:sldChg>
      <pc:sldChg chg="del ord">
        <pc:chgData name="Posada, JuanAndres" userId="0b2736ba-af94-4643-8a6e-dfd9513c051e" providerId="ADAL" clId="{5703AE76-DAED-6849-BF25-AB8BAA6A4941}" dt="2020-07-02T13:35:20.839" v="98" actId="2696"/>
        <pc:sldMkLst>
          <pc:docMk/>
          <pc:sldMk cId="1836385247" sldId="274"/>
        </pc:sldMkLst>
      </pc:sldChg>
      <pc:sldChg chg="add del">
        <pc:chgData name="Posada, JuanAndres" userId="0b2736ba-af94-4643-8a6e-dfd9513c051e" providerId="ADAL" clId="{5703AE76-DAED-6849-BF25-AB8BAA6A4941}" dt="2020-07-02T13:37:19.950" v="119" actId="2696"/>
        <pc:sldMkLst>
          <pc:docMk/>
          <pc:sldMk cId="4156084142" sldId="275"/>
        </pc:sldMkLst>
      </pc:sldChg>
      <pc:sldChg chg="del">
        <pc:chgData name="Posada, JuanAndres" userId="0b2736ba-af94-4643-8a6e-dfd9513c051e" providerId="ADAL" clId="{5703AE76-DAED-6849-BF25-AB8BAA6A4941}" dt="2020-07-02T13:38:06.814" v="129" actId="2696"/>
        <pc:sldMkLst>
          <pc:docMk/>
          <pc:sldMk cId="2535127889" sldId="276"/>
        </pc:sldMkLst>
      </pc:sldChg>
      <pc:sldChg chg="modSp del">
        <pc:chgData name="Posada, JuanAndres" userId="0b2736ba-af94-4643-8a6e-dfd9513c051e" providerId="ADAL" clId="{5703AE76-DAED-6849-BF25-AB8BAA6A4941}" dt="2020-07-02T13:40:12.350" v="154" actId="2696"/>
        <pc:sldMkLst>
          <pc:docMk/>
          <pc:sldMk cId="2348601385" sldId="277"/>
        </pc:sldMkLst>
        <pc:grpChg chg="mod">
          <ac:chgData name="Posada, JuanAndres" userId="0b2736ba-af94-4643-8a6e-dfd9513c051e" providerId="ADAL" clId="{5703AE76-DAED-6849-BF25-AB8BAA6A4941}" dt="2020-07-02T10:44:38.427" v="1" actId="1076"/>
          <ac:grpSpMkLst>
            <pc:docMk/>
            <pc:sldMk cId="2348601385" sldId="277"/>
            <ac:grpSpMk id="7" creationId="{00000000-0000-0000-0000-000000000000}"/>
          </ac:grpSpMkLst>
        </pc:grpChg>
      </pc:sldChg>
      <pc:sldChg chg="addSp delSp modSp mod modClrScheme chgLayout">
        <pc:chgData name="Posada, JuanAndres" userId="0b2736ba-af94-4643-8a6e-dfd9513c051e" providerId="ADAL" clId="{5703AE76-DAED-6849-BF25-AB8BAA6A4941}" dt="2020-07-02T13:44:27.195" v="247" actId="692"/>
        <pc:sldMkLst>
          <pc:docMk/>
          <pc:sldMk cId="436365818" sldId="278"/>
        </pc:sldMkLst>
        <pc:spChg chg="add mod ord">
          <ac:chgData name="Posada, JuanAndres" userId="0b2736ba-af94-4643-8a6e-dfd9513c051e" providerId="ADAL" clId="{5703AE76-DAED-6849-BF25-AB8BAA6A4941}" dt="2020-07-02T13:40:38.735" v="162"/>
          <ac:spMkLst>
            <pc:docMk/>
            <pc:sldMk cId="436365818" sldId="278"/>
            <ac:spMk id="2" creationId="{4FF3B01D-3FB3-5F4C-A93C-6803DFAA3085}"/>
          </ac:spMkLst>
        </pc:spChg>
        <pc:spChg chg="del mod ord">
          <ac:chgData name="Posada, JuanAndres" userId="0b2736ba-af94-4643-8a6e-dfd9513c051e" providerId="ADAL" clId="{5703AE76-DAED-6849-BF25-AB8BAA6A4941}" dt="2020-07-02T13:40:37.535" v="161" actId="478"/>
          <ac:spMkLst>
            <pc:docMk/>
            <pc:sldMk cId="436365818" sldId="278"/>
            <ac:spMk id="3" creationId="{00000000-0000-0000-0000-000000000000}"/>
          </ac:spMkLst>
        </pc:spChg>
        <pc:spChg chg="add del mod ord">
          <ac:chgData name="Posada, JuanAndres" userId="0b2736ba-af94-4643-8a6e-dfd9513c051e" providerId="ADAL" clId="{5703AE76-DAED-6849-BF25-AB8BAA6A4941}" dt="2020-07-02T13:40:49.017" v="166" actId="478"/>
          <ac:spMkLst>
            <pc:docMk/>
            <pc:sldMk cId="436365818" sldId="278"/>
            <ac:spMk id="4" creationId="{714A4400-DCF8-F749-B573-441F7551FA77}"/>
          </ac:spMkLst>
        </pc:spChg>
        <pc:spChg chg="add mod">
          <ac:chgData name="Posada, JuanAndres" userId="0b2736ba-af94-4643-8a6e-dfd9513c051e" providerId="ADAL" clId="{5703AE76-DAED-6849-BF25-AB8BAA6A4941}" dt="2020-07-02T13:43:52.387" v="246" actId="1037"/>
          <ac:spMkLst>
            <pc:docMk/>
            <pc:sldMk cId="436365818" sldId="278"/>
            <ac:spMk id="7" creationId="{3E146BA1-8744-C44D-9612-FBCBDB61A516}"/>
          </ac:spMkLst>
        </pc:spChg>
        <pc:graphicFrameChg chg="add mod modGraphic">
          <ac:chgData name="Posada, JuanAndres" userId="0b2736ba-af94-4643-8a6e-dfd9513c051e" providerId="ADAL" clId="{5703AE76-DAED-6849-BF25-AB8BAA6A4941}" dt="2020-07-02T13:43:01.205" v="215" actId="1076"/>
          <ac:graphicFrameMkLst>
            <pc:docMk/>
            <pc:sldMk cId="436365818" sldId="278"/>
            <ac:graphicFrameMk id="5" creationId="{0A1093DF-E51A-1D4E-8ACD-125BB014BDB4}"/>
          </ac:graphicFrameMkLst>
        </pc:graphicFrameChg>
        <pc:picChg chg="del mod">
          <ac:chgData name="Posada, JuanAndres" userId="0b2736ba-af94-4643-8a6e-dfd9513c051e" providerId="ADAL" clId="{5703AE76-DAED-6849-BF25-AB8BAA6A4941}" dt="2020-07-02T13:42:40.207" v="209" actId="478"/>
          <ac:picMkLst>
            <pc:docMk/>
            <pc:sldMk cId="436365818" sldId="278"/>
            <ac:picMk id="6" creationId="{00000000-0000-0000-0000-000000000000}"/>
          </ac:picMkLst>
        </pc:picChg>
        <pc:cxnChg chg="add mod">
          <ac:chgData name="Posada, JuanAndres" userId="0b2736ba-af94-4643-8a6e-dfd9513c051e" providerId="ADAL" clId="{5703AE76-DAED-6849-BF25-AB8BAA6A4941}" dt="2020-07-02T13:44:27.195" v="247" actId="692"/>
          <ac:cxnSpMkLst>
            <pc:docMk/>
            <pc:sldMk cId="436365818" sldId="278"/>
            <ac:cxnSpMk id="9" creationId="{DB51B308-6F7B-0442-A017-7FB355A5533B}"/>
          </ac:cxnSpMkLst>
        </pc:cxnChg>
      </pc:sldChg>
      <pc:sldChg chg="del">
        <pc:chgData name="Posada, JuanAndres" userId="0b2736ba-af94-4643-8a6e-dfd9513c051e" providerId="ADAL" clId="{5703AE76-DAED-6849-BF25-AB8BAA6A4941}" dt="2020-07-02T13:45:49.323" v="260" actId="2696"/>
        <pc:sldMkLst>
          <pc:docMk/>
          <pc:sldMk cId="3946716818" sldId="280"/>
        </pc:sldMkLst>
      </pc:sldChg>
      <pc:sldChg chg="del">
        <pc:chgData name="Posada, JuanAndres" userId="0b2736ba-af94-4643-8a6e-dfd9513c051e" providerId="ADAL" clId="{5703AE76-DAED-6849-BF25-AB8BAA6A4941}" dt="2020-07-02T15:11:01.754" v="301" actId="2696"/>
        <pc:sldMkLst>
          <pc:docMk/>
          <pc:sldMk cId="2523224927" sldId="281"/>
        </pc:sldMkLst>
      </pc:sldChg>
      <pc:sldChg chg="del">
        <pc:chgData name="Posada, JuanAndres" userId="0b2736ba-af94-4643-8a6e-dfd9513c051e" providerId="ADAL" clId="{5703AE76-DAED-6849-BF25-AB8BAA6A4941}" dt="2020-07-02T15:15:08.389" v="328" actId="2696"/>
        <pc:sldMkLst>
          <pc:docMk/>
          <pc:sldMk cId="3763945612" sldId="282"/>
        </pc:sldMkLst>
      </pc:sldChg>
      <pc:sldChg chg="del">
        <pc:chgData name="Posada, JuanAndres" userId="0b2736ba-af94-4643-8a6e-dfd9513c051e" providerId="ADAL" clId="{5703AE76-DAED-6849-BF25-AB8BAA6A4941}" dt="2020-07-02T15:15:43.673" v="333" actId="2696"/>
        <pc:sldMkLst>
          <pc:docMk/>
          <pc:sldMk cId="3282371665" sldId="283"/>
        </pc:sldMkLst>
      </pc:sldChg>
      <pc:sldChg chg="del">
        <pc:chgData name="Posada, JuanAndres" userId="0b2736ba-af94-4643-8a6e-dfd9513c051e" providerId="ADAL" clId="{5703AE76-DAED-6849-BF25-AB8BAA6A4941}" dt="2020-07-02T15:26:30.402" v="340" actId="2696"/>
        <pc:sldMkLst>
          <pc:docMk/>
          <pc:sldMk cId="3264760240" sldId="284"/>
        </pc:sldMkLst>
      </pc:sldChg>
      <pc:sldChg chg="addSp delSp modSp del ord">
        <pc:chgData name="Posada, JuanAndres" userId="0b2736ba-af94-4643-8a6e-dfd9513c051e" providerId="ADAL" clId="{5703AE76-DAED-6849-BF25-AB8BAA6A4941}" dt="2020-07-02T15:35:49.943" v="438" actId="2696"/>
        <pc:sldMkLst>
          <pc:docMk/>
          <pc:sldMk cId="3148991275" sldId="285"/>
        </pc:sldMkLst>
        <pc:spChg chg="mod">
          <ac:chgData name="Posada, JuanAndres" userId="0b2736ba-af94-4643-8a6e-dfd9513c051e" providerId="ADAL" clId="{5703AE76-DAED-6849-BF25-AB8BAA6A4941}" dt="2020-07-02T15:34:04.394" v="396" actId="1076"/>
          <ac:spMkLst>
            <pc:docMk/>
            <pc:sldMk cId="3148991275" sldId="285"/>
            <ac:spMk id="2"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20"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21"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22"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23"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24"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30"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31"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32"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33"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34" creationId="{00000000-0000-0000-0000-000000000000}"/>
          </ac:spMkLst>
        </pc:spChg>
        <pc:spChg chg="del mod">
          <ac:chgData name="Posada, JuanAndres" userId="0b2736ba-af94-4643-8a6e-dfd9513c051e" providerId="ADAL" clId="{5703AE76-DAED-6849-BF25-AB8BAA6A4941}" dt="2020-07-02T15:33:16.952" v="387" actId="478"/>
          <ac:spMkLst>
            <pc:docMk/>
            <pc:sldMk cId="3148991275" sldId="285"/>
            <ac:spMk id="35" creationId="{00000000-0000-0000-0000-000000000000}"/>
          </ac:spMkLst>
        </pc:spChg>
        <pc:spChg chg="del">
          <ac:chgData name="Posada, JuanAndres" userId="0b2736ba-af94-4643-8a6e-dfd9513c051e" providerId="ADAL" clId="{5703AE76-DAED-6849-BF25-AB8BAA6A4941}" dt="2020-07-02T15:33:05.047" v="379" actId="478"/>
          <ac:spMkLst>
            <pc:docMk/>
            <pc:sldMk cId="3148991275" sldId="285"/>
            <ac:spMk id="36" creationId="{00000000-0000-0000-0000-000000000000}"/>
          </ac:spMkLst>
        </pc:spChg>
        <pc:spChg chg="del mod">
          <ac:chgData name="Posada, JuanAndres" userId="0b2736ba-af94-4643-8a6e-dfd9513c051e" providerId="ADAL" clId="{5703AE76-DAED-6849-BF25-AB8BAA6A4941}" dt="2020-07-02T15:33:19.428" v="389" actId="478"/>
          <ac:spMkLst>
            <pc:docMk/>
            <pc:sldMk cId="3148991275" sldId="285"/>
            <ac:spMk id="37" creationId="{00000000-0000-0000-0000-000000000000}"/>
          </ac:spMkLst>
        </pc:spChg>
        <pc:spChg chg="del">
          <ac:chgData name="Posada, JuanAndres" userId="0b2736ba-af94-4643-8a6e-dfd9513c051e" providerId="ADAL" clId="{5703AE76-DAED-6849-BF25-AB8BAA6A4941}" dt="2020-07-02T15:33:02.655" v="377" actId="478"/>
          <ac:spMkLst>
            <pc:docMk/>
            <pc:sldMk cId="3148991275" sldId="285"/>
            <ac:spMk id="38" creationId="{00000000-0000-0000-0000-000000000000}"/>
          </ac:spMkLst>
        </pc:spChg>
        <pc:spChg chg="mod">
          <ac:chgData name="Posada, JuanAndres" userId="0b2736ba-af94-4643-8a6e-dfd9513c051e" providerId="ADAL" clId="{5703AE76-DAED-6849-BF25-AB8BAA6A4941}" dt="2020-07-02T15:31:12.971" v="358" actId="1035"/>
          <ac:spMkLst>
            <pc:docMk/>
            <pc:sldMk cId="3148991275" sldId="285"/>
            <ac:spMk id="42" creationId="{00000000-0000-0000-0000-000000000000}"/>
          </ac:spMkLst>
        </pc:spChg>
        <pc:spChg chg="mod">
          <ac:chgData name="Posada, JuanAndres" userId="0b2736ba-af94-4643-8a6e-dfd9513c051e" providerId="ADAL" clId="{5703AE76-DAED-6849-BF25-AB8BAA6A4941}" dt="2020-07-02T15:30:20.707" v="344" actId="255"/>
          <ac:spMkLst>
            <pc:docMk/>
            <pc:sldMk cId="3148991275" sldId="285"/>
            <ac:spMk id="43" creationId="{00000000-0000-0000-0000-000000000000}"/>
          </ac:spMkLst>
        </pc:spChg>
        <pc:spChg chg="mod">
          <ac:chgData name="Posada, JuanAndres" userId="0b2736ba-af94-4643-8a6e-dfd9513c051e" providerId="ADAL" clId="{5703AE76-DAED-6849-BF25-AB8BAA6A4941}" dt="2020-07-02T15:31:04.027" v="354" actId="207"/>
          <ac:spMkLst>
            <pc:docMk/>
            <pc:sldMk cId="3148991275" sldId="285"/>
            <ac:spMk id="45" creationId="{00000000-0000-0000-0000-000000000000}"/>
          </ac:spMkLst>
        </pc:spChg>
        <pc:spChg chg="mod">
          <ac:chgData name="Posada, JuanAndres" userId="0b2736ba-af94-4643-8a6e-dfd9513c051e" providerId="ADAL" clId="{5703AE76-DAED-6849-BF25-AB8BAA6A4941}" dt="2020-07-02T15:30:56.303" v="353" actId="207"/>
          <ac:spMkLst>
            <pc:docMk/>
            <pc:sldMk cId="3148991275" sldId="285"/>
            <ac:spMk id="46" creationId="{00000000-0000-0000-0000-000000000000}"/>
          </ac:spMkLst>
        </pc:spChg>
        <pc:grpChg chg="del">
          <ac:chgData name="Posada, JuanAndres" userId="0b2736ba-af94-4643-8a6e-dfd9513c051e" providerId="ADAL" clId="{5703AE76-DAED-6849-BF25-AB8BAA6A4941}" dt="2020-07-02T15:33:16.952" v="387" actId="478"/>
          <ac:grpSpMkLst>
            <pc:docMk/>
            <pc:sldMk cId="3148991275" sldId="285"/>
            <ac:grpSpMk id="29" creationId="{00000000-0000-0000-0000-000000000000}"/>
          </ac:grpSpMkLst>
        </pc:grpChg>
        <pc:picChg chg="add mod">
          <ac:chgData name="Posada, JuanAndres" userId="0b2736ba-af94-4643-8a6e-dfd9513c051e" providerId="ADAL" clId="{5703AE76-DAED-6849-BF25-AB8BAA6A4941}" dt="2020-07-02T15:31:44.886" v="363" actId="207"/>
          <ac:picMkLst>
            <pc:docMk/>
            <pc:sldMk cId="3148991275" sldId="285"/>
            <ac:picMk id="5" creationId="{1CEEBBB4-946A-524C-A303-179428A563E6}"/>
          </ac:picMkLst>
        </pc:picChg>
        <pc:picChg chg="del">
          <ac:chgData name="Posada, JuanAndres" userId="0b2736ba-af94-4643-8a6e-dfd9513c051e" providerId="ADAL" clId="{5703AE76-DAED-6849-BF25-AB8BAA6A4941}" dt="2020-07-02T15:31:50.566" v="364" actId="478"/>
          <ac:picMkLst>
            <pc:docMk/>
            <pc:sldMk cId="3148991275" sldId="285"/>
            <ac:picMk id="25" creationId="{00000000-0000-0000-0000-000000000000}"/>
          </ac:picMkLst>
        </pc:picChg>
        <pc:picChg chg="del">
          <ac:chgData name="Posada, JuanAndres" userId="0b2736ba-af94-4643-8a6e-dfd9513c051e" providerId="ADAL" clId="{5703AE76-DAED-6849-BF25-AB8BAA6A4941}" dt="2020-07-02T15:32:22.494" v="368" actId="478"/>
          <ac:picMkLst>
            <pc:docMk/>
            <pc:sldMk cId="3148991275" sldId="285"/>
            <ac:picMk id="26" creationId="{00000000-0000-0000-0000-000000000000}"/>
          </ac:picMkLst>
        </pc:picChg>
        <pc:picChg chg="del">
          <ac:chgData name="Posada, JuanAndres" userId="0b2736ba-af94-4643-8a6e-dfd9513c051e" providerId="ADAL" clId="{5703AE76-DAED-6849-BF25-AB8BAA6A4941}" dt="2020-07-02T15:31:19.596" v="359" actId="478"/>
          <ac:picMkLst>
            <pc:docMk/>
            <pc:sldMk cId="3148991275" sldId="285"/>
            <ac:picMk id="27" creationId="{00000000-0000-0000-0000-000000000000}"/>
          </ac:picMkLst>
        </pc:picChg>
        <pc:picChg chg="del">
          <ac:chgData name="Posada, JuanAndres" userId="0b2736ba-af94-4643-8a6e-dfd9513c051e" providerId="ADAL" clId="{5703AE76-DAED-6849-BF25-AB8BAA6A4941}" dt="2020-07-02T15:32:40.628" v="372" actId="478"/>
          <ac:picMkLst>
            <pc:docMk/>
            <pc:sldMk cId="3148991275" sldId="285"/>
            <ac:picMk id="28" creationId="{00000000-0000-0000-0000-000000000000}"/>
          </ac:picMkLst>
        </pc:picChg>
        <pc:picChg chg="add mod">
          <ac:chgData name="Posada, JuanAndres" userId="0b2736ba-af94-4643-8a6e-dfd9513c051e" providerId="ADAL" clId="{5703AE76-DAED-6849-BF25-AB8BAA6A4941}" dt="2020-07-02T15:32:17.475" v="367" actId="207"/>
          <ac:picMkLst>
            <pc:docMk/>
            <pc:sldMk cId="3148991275" sldId="285"/>
            <ac:picMk id="44" creationId="{DE98F2DB-33CC-D940-BA26-817E1FDBB248}"/>
          </ac:picMkLst>
        </pc:picChg>
        <pc:picChg chg="add mod">
          <ac:chgData name="Posada, JuanAndres" userId="0b2736ba-af94-4643-8a6e-dfd9513c051e" providerId="ADAL" clId="{5703AE76-DAED-6849-BF25-AB8BAA6A4941}" dt="2020-07-02T15:32:34.155" v="371" actId="207"/>
          <ac:picMkLst>
            <pc:docMk/>
            <pc:sldMk cId="3148991275" sldId="285"/>
            <ac:picMk id="48" creationId="{8095191D-AF9E-B344-BE47-6E67350DF907}"/>
          </ac:picMkLst>
        </pc:picChg>
        <pc:picChg chg="add mod">
          <ac:chgData name="Posada, JuanAndres" userId="0b2736ba-af94-4643-8a6e-dfd9513c051e" providerId="ADAL" clId="{5703AE76-DAED-6849-BF25-AB8BAA6A4941}" dt="2020-07-02T15:32:58.224" v="375" actId="207"/>
          <ac:picMkLst>
            <pc:docMk/>
            <pc:sldMk cId="3148991275" sldId="285"/>
            <ac:picMk id="50" creationId="{6805D66E-019C-5C42-B639-EAFCB2D328DE}"/>
          </ac:picMkLst>
        </pc:picChg>
        <pc:picChg chg="add mod">
          <ac:chgData name="Posada, JuanAndres" userId="0b2736ba-af94-4643-8a6e-dfd9513c051e" providerId="ADAL" clId="{5703AE76-DAED-6849-BF25-AB8BAA6A4941}" dt="2020-07-02T15:33:36.313" v="392" actId="207"/>
          <ac:picMkLst>
            <pc:docMk/>
            <pc:sldMk cId="3148991275" sldId="285"/>
            <ac:picMk id="57" creationId="{8875CEBE-ABAB-2B43-A636-B55A462A514B}"/>
          </ac:picMkLst>
        </pc:picChg>
        <pc:cxnChg chg="del mod">
          <ac:chgData name="Posada, JuanAndres" userId="0b2736ba-af94-4643-8a6e-dfd9513c051e" providerId="ADAL" clId="{5703AE76-DAED-6849-BF25-AB8BAA6A4941}" dt="2020-07-02T15:33:12.352" v="382" actId="478"/>
          <ac:cxnSpMkLst>
            <pc:docMk/>
            <pc:sldMk cId="3148991275" sldId="285"/>
            <ac:cxnSpMk id="39" creationId="{00000000-0000-0000-0000-000000000000}"/>
          </ac:cxnSpMkLst>
        </pc:cxnChg>
        <pc:cxnChg chg="del">
          <ac:chgData name="Posada, JuanAndres" userId="0b2736ba-af94-4643-8a6e-dfd9513c051e" providerId="ADAL" clId="{5703AE76-DAED-6849-BF25-AB8BAA6A4941}" dt="2020-07-02T15:33:08.056" v="380" actId="478"/>
          <ac:cxnSpMkLst>
            <pc:docMk/>
            <pc:sldMk cId="3148991275" sldId="285"/>
            <ac:cxnSpMk id="40" creationId="{00000000-0000-0000-0000-000000000000}"/>
          </ac:cxnSpMkLst>
        </pc:cxnChg>
        <pc:cxnChg chg="del">
          <ac:chgData name="Posada, JuanAndres" userId="0b2736ba-af94-4643-8a6e-dfd9513c051e" providerId="ADAL" clId="{5703AE76-DAED-6849-BF25-AB8BAA6A4941}" dt="2020-07-02T15:33:09.855" v="381" actId="478"/>
          <ac:cxnSpMkLst>
            <pc:docMk/>
            <pc:sldMk cId="3148991275" sldId="285"/>
            <ac:cxnSpMk id="41" creationId="{00000000-0000-0000-0000-000000000000}"/>
          </ac:cxnSpMkLst>
        </pc:cxnChg>
      </pc:sldChg>
      <pc:sldChg chg="del">
        <pc:chgData name="Posada, JuanAndres" userId="0b2736ba-af94-4643-8a6e-dfd9513c051e" providerId="ADAL" clId="{5703AE76-DAED-6849-BF25-AB8BAA6A4941}" dt="2020-07-02T15:36:57.010" v="450" actId="2696"/>
        <pc:sldMkLst>
          <pc:docMk/>
          <pc:sldMk cId="1370844124" sldId="286"/>
        </pc:sldMkLst>
      </pc:sldChg>
      <pc:sldChg chg="del">
        <pc:chgData name="Posada, JuanAndres" userId="0b2736ba-af94-4643-8a6e-dfd9513c051e" providerId="ADAL" clId="{5703AE76-DAED-6849-BF25-AB8BAA6A4941}" dt="2020-07-02T15:38:57.465" v="467" actId="2696"/>
        <pc:sldMkLst>
          <pc:docMk/>
          <pc:sldMk cId="3400438390" sldId="288"/>
        </pc:sldMkLst>
      </pc:sldChg>
      <pc:sldChg chg="modSp add del">
        <pc:chgData name="Posada, JuanAndres" userId="0b2736ba-af94-4643-8a6e-dfd9513c051e" providerId="ADAL" clId="{5703AE76-DAED-6849-BF25-AB8BAA6A4941}" dt="2020-07-02T15:46:26.082" v="526" actId="2696"/>
        <pc:sldMkLst>
          <pc:docMk/>
          <pc:sldMk cId="1462761694" sldId="293"/>
        </pc:sldMkLst>
        <pc:picChg chg="mod">
          <ac:chgData name="Posada, JuanAndres" userId="0b2736ba-af94-4643-8a6e-dfd9513c051e" providerId="ADAL" clId="{5703AE76-DAED-6849-BF25-AB8BAA6A4941}" dt="2020-07-02T15:40:17.434" v="479" actId="1076"/>
          <ac:picMkLst>
            <pc:docMk/>
            <pc:sldMk cId="1462761694" sldId="293"/>
            <ac:picMk id="13" creationId="{00000000-0000-0000-0000-000000000000}"/>
          </ac:picMkLst>
        </pc:picChg>
        <pc:picChg chg="mod">
          <ac:chgData name="Posada, JuanAndres" userId="0b2736ba-af94-4643-8a6e-dfd9513c051e" providerId="ADAL" clId="{5703AE76-DAED-6849-BF25-AB8BAA6A4941}" dt="2020-07-02T15:41:00.555" v="489" actId="1076"/>
          <ac:picMkLst>
            <pc:docMk/>
            <pc:sldMk cId="1462761694" sldId="293"/>
            <ac:picMk id="14" creationId="{00000000-0000-0000-0000-000000000000}"/>
          </ac:picMkLst>
        </pc:picChg>
        <pc:picChg chg="mod">
          <ac:chgData name="Posada, JuanAndres" userId="0b2736ba-af94-4643-8a6e-dfd9513c051e" providerId="ADAL" clId="{5703AE76-DAED-6849-BF25-AB8BAA6A4941}" dt="2020-07-02T15:41:00.555" v="489" actId="1076"/>
          <ac:picMkLst>
            <pc:docMk/>
            <pc:sldMk cId="1462761694" sldId="293"/>
            <ac:picMk id="15" creationId="{00000000-0000-0000-0000-000000000000}"/>
          </ac:picMkLst>
        </pc:picChg>
      </pc:sldChg>
      <pc:sldChg chg="modSp del">
        <pc:chgData name="Posada, JuanAndres" userId="0b2736ba-af94-4643-8a6e-dfd9513c051e" providerId="ADAL" clId="{5703AE76-DAED-6849-BF25-AB8BAA6A4941}" dt="2020-07-02T15:48:06.913" v="546" actId="2696"/>
        <pc:sldMkLst>
          <pc:docMk/>
          <pc:sldMk cId="87307668" sldId="294"/>
        </pc:sldMkLst>
        <pc:spChg chg="mod">
          <ac:chgData name="Posada, JuanAndres" userId="0b2736ba-af94-4643-8a6e-dfd9513c051e" providerId="ADAL" clId="{5703AE76-DAED-6849-BF25-AB8BAA6A4941}" dt="2020-07-02T15:46:45.164" v="528" actId="1076"/>
          <ac:spMkLst>
            <pc:docMk/>
            <pc:sldMk cId="87307668" sldId="294"/>
            <ac:spMk id="2" creationId="{00000000-0000-0000-0000-000000000000}"/>
          </ac:spMkLst>
        </pc:spChg>
      </pc:sldChg>
      <pc:sldChg chg="modSp del">
        <pc:chgData name="Posada, JuanAndres" userId="0b2736ba-af94-4643-8a6e-dfd9513c051e" providerId="ADAL" clId="{5703AE76-DAED-6849-BF25-AB8BAA6A4941}" dt="2020-07-02T15:55:00.460" v="759" actId="2696"/>
        <pc:sldMkLst>
          <pc:docMk/>
          <pc:sldMk cId="1995179259" sldId="295"/>
        </pc:sldMkLst>
        <pc:picChg chg="mod">
          <ac:chgData name="Posada, JuanAndres" userId="0b2736ba-af94-4643-8a6e-dfd9513c051e" providerId="ADAL" clId="{5703AE76-DAED-6849-BF25-AB8BAA6A4941}" dt="2020-07-02T15:51:53.673" v="674" actId="1076"/>
          <ac:picMkLst>
            <pc:docMk/>
            <pc:sldMk cId="1995179259" sldId="295"/>
            <ac:picMk id="8" creationId="{00000000-0000-0000-0000-000000000000}"/>
          </ac:picMkLst>
        </pc:picChg>
      </pc:sldChg>
      <pc:sldChg chg="del">
        <pc:chgData name="Posada, JuanAndres" userId="0b2736ba-af94-4643-8a6e-dfd9513c051e" providerId="ADAL" clId="{5703AE76-DAED-6849-BF25-AB8BAA6A4941}" dt="2020-07-03T08:19:09.548" v="766" actId="2696"/>
        <pc:sldMkLst>
          <pc:docMk/>
          <pc:sldMk cId="1113681490" sldId="296"/>
        </pc:sldMkLst>
      </pc:sldChg>
      <pc:sldChg chg="modSp del">
        <pc:chgData name="Posada, JuanAndres" userId="0b2736ba-af94-4643-8a6e-dfd9513c051e" providerId="ADAL" clId="{5703AE76-DAED-6849-BF25-AB8BAA6A4941}" dt="2020-07-03T08:20:10.736" v="776" actId="2696"/>
        <pc:sldMkLst>
          <pc:docMk/>
          <pc:sldMk cId="3379690833" sldId="297"/>
        </pc:sldMkLst>
        <pc:graphicFrameChg chg="mod">
          <ac:chgData name="Posada, JuanAndres" userId="0b2736ba-af94-4643-8a6e-dfd9513c051e" providerId="ADAL" clId="{5703AE76-DAED-6849-BF25-AB8BAA6A4941}" dt="2020-07-03T08:19:54.977" v="771" actId="1076"/>
          <ac:graphicFrameMkLst>
            <pc:docMk/>
            <pc:sldMk cId="3379690833" sldId="297"/>
            <ac:graphicFrameMk id="6" creationId="{00000000-0000-0000-0000-000000000000}"/>
          </ac:graphicFrameMkLst>
        </pc:graphicFrameChg>
      </pc:sldChg>
      <pc:sldChg chg="del">
        <pc:chgData name="Posada, JuanAndres" userId="0b2736ba-af94-4643-8a6e-dfd9513c051e" providerId="ADAL" clId="{5703AE76-DAED-6849-BF25-AB8BAA6A4941}" dt="2020-07-03T08:21:28.983" v="782" actId="2696"/>
        <pc:sldMkLst>
          <pc:docMk/>
          <pc:sldMk cId="434522037" sldId="298"/>
        </pc:sldMkLst>
      </pc:sldChg>
      <pc:sldChg chg="modSp del">
        <pc:chgData name="Posada, JuanAndres" userId="0b2736ba-af94-4643-8a6e-dfd9513c051e" providerId="ADAL" clId="{5703AE76-DAED-6849-BF25-AB8BAA6A4941}" dt="2020-07-03T08:26:20.108" v="822" actId="2696"/>
        <pc:sldMkLst>
          <pc:docMk/>
          <pc:sldMk cId="3650527429" sldId="299"/>
        </pc:sldMkLst>
        <pc:graphicFrameChg chg="mod">
          <ac:chgData name="Posada, JuanAndres" userId="0b2736ba-af94-4643-8a6e-dfd9513c051e" providerId="ADAL" clId="{5703AE76-DAED-6849-BF25-AB8BAA6A4941}" dt="2020-07-03T08:23:58.525" v="795" actId="1076"/>
          <ac:graphicFrameMkLst>
            <pc:docMk/>
            <pc:sldMk cId="3650527429" sldId="299"/>
            <ac:graphicFrameMk id="33" creationId="{00000000-0000-0000-0000-000000000000}"/>
          </ac:graphicFrameMkLst>
        </pc:graphicFrameChg>
      </pc:sldChg>
      <pc:sldChg chg="del">
        <pc:chgData name="Posada, JuanAndres" userId="0b2736ba-af94-4643-8a6e-dfd9513c051e" providerId="ADAL" clId="{5703AE76-DAED-6849-BF25-AB8BAA6A4941}" dt="2020-07-03T11:49:42.984" v="923" actId="2696"/>
        <pc:sldMkLst>
          <pc:docMk/>
          <pc:sldMk cId="3790094974" sldId="301"/>
        </pc:sldMkLst>
      </pc:sldChg>
      <pc:sldChg chg="del">
        <pc:chgData name="Posada, JuanAndres" userId="0b2736ba-af94-4643-8a6e-dfd9513c051e" providerId="ADAL" clId="{5703AE76-DAED-6849-BF25-AB8BAA6A4941}" dt="2020-07-03T09:21:08.820" v="832" actId="2696"/>
        <pc:sldMkLst>
          <pc:docMk/>
          <pc:sldMk cId="492750408" sldId="368"/>
        </pc:sldMkLst>
      </pc:sldChg>
      <pc:sldChg chg="del">
        <pc:chgData name="Posada, JuanAndres" userId="0b2736ba-af94-4643-8a6e-dfd9513c051e" providerId="ADAL" clId="{5703AE76-DAED-6849-BF25-AB8BAA6A4941}" dt="2020-07-03T09:23:38.892" v="848" actId="2696"/>
        <pc:sldMkLst>
          <pc:docMk/>
          <pc:sldMk cId="2361595462" sldId="377"/>
        </pc:sldMkLst>
      </pc:sldChg>
      <pc:sldChg chg="del">
        <pc:chgData name="Posada, JuanAndres" userId="0b2736ba-af94-4643-8a6e-dfd9513c051e" providerId="ADAL" clId="{5703AE76-DAED-6849-BF25-AB8BAA6A4941}" dt="2020-07-02T13:04:36.982" v="47" actId="2696"/>
        <pc:sldMkLst>
          <pc:docMk/>
          <pc:sldMk cId="3829455268" sldId="418"/>
        </pc:sldMkLst>
      </pc:sldChg>
      <pc:sldChg chg="del">
        <pc:chgData name="Posada, JuanAndres" userId="0b2736ba-af94-4643-8a6e-dfd9513c051e" providerId="ADAL" clId="{5703AE76-DAED-6849-BF25-AB8BAA6A4941}" dt="2020-07-02T13:05:03.765" v="54" actId="2696"/>
        <pc:sldMkLst>
          <pc:docMk/>
          <pc:sldMk cId="2893039216" sldId="419"/>
        </pc:sldMkLst>
      </pc:sldChg>
      <pc:sldChg chg="addSp delSp modSp mod setBg modClrScheme chgLayout">
        <pc:chgData name="Posada, JuanAndres" userId="0b2736ba-af94-4643-8a6e-dfd9513c051e" providerId="ADAL" clId="{5703AE76-DAED-6849-BF25-AB8BAA6A4941}" dt="2020-07-02T15:38:08.607" v="462" actId="122"/>
        <pc:sldMkLst>
          <pc:docMk/>
          <pc:sldMk cId="4287286837" sldId="420"/>
        </pc:sldMkLst>
        <pc:spChg chg="add del mod">
          <ac:chgData name="Posada, JuanAndres" userId="0b2736ba-af94-4643-8a6e-dfd9513c051e" providerId="ADAL" clId="{5703AE76-DAED-6849-BF25-AB8BAA6A4941}" dt="2020-07-02T15:37:53.040" v="458" actId="700"/>
          <ac:spMkLst>
            <pc:docMk/>
            <pc:sldMk cId="4287286837" sldId="420"/>
            <ac:spMk id="3" creationId="{6BB18585-FCE2-B240-9004-E4071734B530}"/>
          </ac:spMkLst>
        </pc:spChg>
        <pc:spChg chg="del mod ord">
          <ac:chgData name="Posada, JuanAndres" userId="0b2736ba-af94-4643-8a6e-dfd9513c051e" providerId="ADAL" clId="{5703AE76-DAED-6849-BF25-AB8BAA6A4941}" dt="2020-07-02T15:37:47.696" v="457" actId="21"/>
          <ac:spMkLst>
            <pc:docMk/>
            <pc:sldMk cId="4287286837" sldId="420"/>
            <ac:spMk id="4" creationId="{00000000-0000-0000-0000-000000000000}"/>
          </ac:spMkLst>
        </pc:spChg>
        <pc:spChg chg="add mod">
          <ac:chgData name="Posada, JuanAndres" userId="0b2736ba-af94-4643-8a6e-dfd9513c051e" providerId="ADAL" clId="{5703AE76-DAED-6849-BF25-AB8BAA6A4941}" dt="2020-07-02T15:38:08.607" v="462" actId="122"/>
          <ac:spMkLst>
            <pc:docMk/>
            <pc:sldMk cId="4287286837" sldId="420"/>
            <ac:spMk id="5" creationId="{BABDF75E-A783-A84D-9F2B-13890513967D}"/>
          </ac:spMkLst>
        </pc:spChg>
      </pc:sldChg>
      <pc:sldChg chg="addSp delSp modSp mod setBg modClrScheme chgLayout">
        <pc:chgData name="Posada, JuanAndres" userId="0b2736ba-af94-4643-8a6e-dfd9513c051e" providerId="ADAL" clId="{5703AE76-DAED-6849-BF25-AB8BAA6A4941}" dt="2020-07-02T15:39:34.013" v="478" actId="1076"/>
        <pc:sldMkLst>
          <pc:docMk/>
          <pc:sldMk cId="1348289310" sldId="421"/>
        </pc:sldMkLst>
        <pc:spChg chg="add del mod">
          <ac:chgData name="Posada, JuanAndres" userId="0b2736ba-af94-4643-8a6e-dfd9513c051e" providerId="ADAL" clId="{5703AE76-DAED-6849-BF25-AB8BAA6A4941}" dt="2020-07-02T15:39:11.996" v="470" actId="700"/>
          <ac:spMkLst>
            <pc:docMk/>
            <pc:sldMk cId="1348289310" sldId="421"/>
            <ac:spMk id="3" creationId="{B1ABDF6F-DCBC-7F49-82BE-F8BF10C60E64}"/>
          </ac:spMkLst>
        </pc:spChg>
        <pc:spChg chg="del">
          <ac:chgData name="Posada, JuanAndres" userId="0b2736ba-af94-4643-8a6e-dfd9513c051e" providerId="ADAL" clId="{5703AE76-DAED-6849-BF25-AB8BAA6A4941}" dt="2020-07-02T15:39:07.635" v="469" actId="21"/>
          <ac:spMkLst>
            <pc:docMk/>
            <pc:sldMk cId="1348289310" sldId="421"/>
            <ac:spMk id="5" creationId="{00000000-0000-0000-0000-000000000000}"/>
          </ac:spMkLst>
        </pc:spChg>
        <pc:spChg chg="add mod">
          <ac:chgData name="Posada, JuanAndres" userId="0b2736ba-af94-4643-8a6e-dfd9513c051e" providerId="ADAL" clId="{5703AE76-DAED-6849-BF25-AB8BAA6A4941}" dt="2020-07-02T15:39:34.013" v="478" actId="1076"/>
          <ac:spMkLst>
            <pc:docMk/>
            <pc:sldMk cId="1348289310" sldId="421"/>
            <ac:spMk id="6" creationId="{87DDB9F2-1C13-9E45-AA29-3ACEBDD34060}"/>
          </ac:spMkLst>
        </pc:spChg>
      </pc:sldChg>
      <pc:sldChg chg="addSp delSp modSp mod setBg modClrScheme chgLayout">
        <pc:chgData name="Posada, JuanAndres" userId="0b2736ba-af94-4643-8a6e-dfd9513c051e" providerId="ADAL" clId="{5703AE76-DAED-6849-BF25-AB8BAA6A4941}" dt="2020-07-03T08:23:19.618" v="791" actId="255"/>
        <pc:sldMkLst>
          <pc:docMk/>
          <pc:sldMk cId="1938930834" sldId="422"/>
        </pc:sldMkLst>
        <pc:spChg chg="add del mod">
          <ac:chgData name="Posada, JuanAndres" userId="0b2736ba-af94-4643-8a6e-dfd9513c051e" providerId="ADAL" clId="{5703AE76-DAED-6849-BF25-AB8BAA6A4941}" dt="2020-07-03T08:21:58.338" v="785" actId="700"/>
          <ac:spMkLst>
            <pc:docMk/>
            <pc:sldMk cId="1938930834" sldId="422"/>
            <ac:spMk id="3" creationId="{E54043C0-DB4F-6048-911C-D86CB5E9E54C}"/>
          </ac:spMkLst>
        </pc:spChg>
        <pc:spChg chg="del mod">
          <ac:chgData name="Posada, JuanAndres" userId="0b2736ba-af94-4643-8a6e-dfd9513c051e" providerId="ADAL" clId="{5703AE76-DAED-6849-BF25-AB8BAA6A4941}" dt="2020-07-03T08:21:52.414" v="784" actId="21"/>
          <ac:spMkLst>
            <pc:docMk/>
            <pc:sldMk cId="1938930834" sldId="422"/>
            <ac:spMk id="5" creationId="{00000000-0000-0000-0000-000000000000}"/>
          </ac:spMkLst>
        </pc:spChg>
        <pc:spChg chg="add mod">
          <ac:chgData name="Posada, JuanAndres" userId="0b2736ba-af94-4643-8a6e-dfd9513c051e" providerId="ADAL" clId="{5703AE76-DAED-6849-BF25-AB8BAA6A4941}" dt="2020-07-03T08:23:19.618" v="791" actId="255"/>
          <ac:spMkLst>
            <pc:docMk/>
            <pc:sldMk cId="1938930834" sldId="422"/>
            <ac:spMk id="6" creationId="{8FB7B052-7E1E-284B-A2E6-D1A78401427A}"/>
          </ac:spMkLst>
        </pc:spChg>
      </pc:sldChg>
      <pc:sldChg chg="delSp modSp del">
        <pc:chgData name="Posada, JuanAndres" userId="0b2736ba-af94-4643-8a6e-dfd9513c051e" providerId="ADAL" clId="{5703AE76-DAED-6849-BF25-AB8BAA6A4941}" dt="2020-07-03T09:24:06.227" v="856" actId="2696"/>
        <pc:sldMkLst>
          <pc:docMk/>
          <pc:sldMk cId="2783899706" sldId="424"/>
        </pc:sldMkLst>
        <pc:picChg chg="del mod">
          <ac:chgData name="Posada, JuanAndres" userId="0b2736ba-af94-4643-8a6e-dfd9513c051e" providerId="ADAL" clId="{5703AE76-DAED-6849-BF25-AB8BAA6A4941}" dt="2020-07-03T09:23:43.412" v="850" actId="478"/>
          <ac:picMkLst>
            <pc:docMk/>
            <pc:sldMk cId="2783899706" sldId="424"/>
            <ac:picMk id="4" creationId="{00000000-0000-0000-0000-000000000000}"/>
          </ac:picMkLst>
        </pc:picChg>
      </pc:sldChg>
      <pc:sldChg chg="addSp delSp modSp mod setBg modClrScheme chgLayout">
        <pc:chgData name="Posada, JuanAndres" userId="0b2736ba-af94-4643-8a6e-dfd9513c051e" providerId="ADAL" clId="{5703AE76-DAED-6849-BF25-AB8BAA6A4941}" dt="2020-07-03T09:24:59.292" v="869" actId="1076"/>
        <pc:sldMkLst>
          <pc:docMk/>
          <pc:sldMk cId="1935160263" sldId="425"/>
        </pc:sldMkLst>
        <pc:spChg chg="add mod">
          <ac:chgData name="Posada, JuanAndres" userId="0b2736ba-af94-4643-8a6e-dfd9513c051e" providerId="ADAL" clId="{5703AE76-DAED-6849-BF25-AB8BAA6A4941}" dt="2020-07-03T09:24:59.292" v="869" actId="1076"/>
          <ac:spMkLst>
            <pc:docMk/>
            <pc:sldMk cId="1935160263" sldId="425"/>
            <ac:spMk id="3" creationId="{233AE35A-A4F6-1C49-83E0-08448DE294F0}"/>
          </ac:spMkLst>
        </pc:spChg>
        <pc:spChg chg="del mod ord">
          <ac:chgData name="Posada, JuanAndres" userId="0b2736ba-af94-4643-8a6e-dfd9513c051e" providerId="ADAL" clId="{5703AE76-DAED-6849-BF25-AB8BAA6A4941}" dt="2020-07-03T09:24:41.715" v="864" actId="478"/>
          <ac:spMkLst>
            <pc:docMk/>
            <pc:sldMk cId="1935160263" sldId="425"/>
            <ac:spMk id="5" creationId="{00000000-0000-0000-0000-000000000000}"/>
          </ac:spMkLst>
        </pc:spChg>
      </pc:sldChg>
      <pc:sldChg chg="del">
        <pc:chgData name="Posada, JuanAndres" userId="0b2736ba-af94-4643-8a6e-dfd9513c051e" providerId="ADAL" clId="{5703AE76-DAED-6849-BF25-AB8BAA6A4941}" dt="2020-07-03T09:26:16.032" v="884" actId="2696"/>
        <pc:sldMkLst>
          <pc:docMk/>
          <pc:sldMk cId="656654596" sldId="432"/>
        </pc:sldMkLst>
      </pc:sldChg>
      <pc:sldChg chg="addSp delSp modSp mod modClrScheme chgLayout">
        <pc:chgData name="Posada, JuanAndres" userId="0b2736ba-af94-4643-8a6e-dfd9513c051e" providerId="ADAL" clId="{5703AE76-DAED-6849-BF25-AB8BAA6A4941}" dt="2020-07-03T09:26:43.365" v="892" actId="1076"/>
        <pc:sldMkLst>
          <pc:docMk/>
          <pc:sldMk cId="400063325" sldId="433"/>
        </pc:sldMkLst>
        <pc:spChg chg="del mod ord">
          <ac:chgData name="Posada, JuanAndres" userId="0b2736ba-af94-4643-8a6e-dfd9513c051e" providerId="ADAL" clId="{5703AE76-DAED-6849-BF25-AB8BAA6A4941}" dt="2020-07-03T09:26:35.461" v="889" actId="478"/>
          <ac:spMkLst>
            <pc:docMk/>
            <pc:sldMk cId="400063325" sldId="433"/>
            <ac:spMk id="2" creationId="{00000000-0000-0000-0000-000000000000}"/>
          </ac:spMkLst>
        </pc:spChg>
        <pc:spChg chg="add mod ord">
          <ac:chgData name="Posada, JuanAndres" userId="0b2736ba-af94-4643-8a6e-dfd9513c051e" providerId="ADAL" clId="{5703AE76-DAED-6849-BF25-AB8BAA6A4941}" dt="2020-07-03T09:26:36.928" v="890"/>
          <ac:spMkLst>
            <pc:docMk/>
            <pc:sldMk cId="400063325" sldId="433"/>
            <ac:spMk id="3" creationId="{6B6933D9-00A3-0445-A1F1-67DA188D43F7}"/>
          </ac:spMkLst>
        </pc:spChg>
        <pc:picChg chg="mod">
          <ac:chgData name="Posada, JuanAndres" userId="0b2736ba-af94-4643-8a6e-dfd9513c051e" providerId="ADAL" clId="{5703AE76-DAED-6849-BF25-AB8BAA6A4941}" dt="2020-07-03T09:26:43.365" v="892" actId="1076"/>
          <ac:picMkLst>
            <pc:docMk/>
            <pc:sldMk cId="400063325" sldId="433"/>
            <ac:picMk id="7" creationId="{00000000-0000-0000-0000-000000000000}"/>
          </ac:picMkLst>
        </pc:picChg>
      </pc:sldChg>
      <pc:sldChg chg="del">
        <pc:chgData name="Posada, JuanAndres" userId="0b2736ba-af94-4643-8a6e-dfd9513c051e" providerId="ADAL" clId="{5703AE76-DAED-6849-BF25-AB8BAA6A4941}" dt="2020-07-03T09:27:51.036" v="906" actId="2696"/>
        <pc:sldMkLst>
          <pc:docMk/>
          <pc:sldMk cId="2491447919" sldId="434"/>
        </pc:sldMkLst>
      </pc:sldChg>
      <pc:sldChg chg="del">
        <pc:chgData name="Posada, JuanAndres" userId="0b2736ba-af94-4643-8a6e-dfd9513c051e" providerId="ADAL" clId="{5703AE76-DAED-6849-BF25-AB8BAA6A4941}" dt="2020-07-03T09:27:21.943" v="898" actId="2696"/>
        <pc:sldMkLst>
          <pc:docMk/>
          <pc:sldMk cId="3551441904" sldId="435"/>
        </pc:sldMkLst>
      </pc:sldChg>
      <pc:sldChg chg="del">
        <pc:chgData name="Posada, JuanAndres" userId="0b2736ba-af94-4643-8a6e-dfd9513c051e" providerId="ADAL" clId="{5703AE76-DAED-6849-BF25-AB8BAA6A4941}" dt="2020-07-03T11:50:36.992" v="928" actId="2696"/>
        <pc:sldMkLst>
          <pc:docMk/>
          <pc:sldMk cId="2735994143" sldId="436"/>
        </pc:sldMkLst>
      </pc:sldChg>
      <pc:sldChg chg="del">
        <pc:chgData name="Posada, JuanAndres" userId="0b2736ba-af94-4643-8a6e-dfd9513c051e" providerId="ADAL" clId="{5703AE76-DAED-6849-BF25-AB8BAA6A4941}" dt="2020-07-03T11:52:55.310" v="952" actId="2696"/>
        <pc:sldMkLst>
          <pc:docMk/>
          <pc:sldMk cId="292909638" sldId="437"/>
        </pc:sldMkLst>
      </pc:sldChg>
      <pc:sldChg chg="del">
        <pc:chgData name="Posada, JuanAndres" userId="0b2736ba-af94-4643-8a6e-dfd9513c051e" providerId="ADAL" clId="{5703AE76-DAED-6849-BF25-AB8BAA6A4941}" dt="2020-07-03T11:51:56.218" v="942" actId="2696"/>
        <pc:sldMkLst>
          <pc:docMk/>
          <pc:sldMk cId="3525254739" sldId="438"/>
        </pc:sldMkLst>
      </pc:sldChg>
      <pc:sldChg chg="del">
        <pc:chgData name="Posada, JuanAndres" userId="0b2736ba-af94-4643-8a6e-dfd9513c051e" providerId="ADAL" clId="{5703AE76-DAED-6849-BF25-AB8BAA6A4941}" dt="2020-07-03T09:25:48.947" v="878" actId="2696"/>
        <pc:sldMkLst>
          <pc:docMk/>
          <pc:sldMk cId="2031726539" sldId="461"/>
        </pc:sldMkLst>
      </pc:sldChg>
      <pc:sldChg chg="addSp delSp modSp mod ord modClrScheme chgLayout">
        <pc:chgData name="Posada, JuanAndres" userId="0b2736ba-af94-4643-8a6e-dfd9513c051e" providerId="ADAL" clId="{5703AE76-DAED-6849-BF25-AB8BAA6A4941}" dt="2020-07-02T13:00:46.172" v="27" actId="478"/>
        <pc:sldMkLst>
          <pc:docMk/>
          <pc:sldMk cId="1112600258" sldId="462"/>
        </pc:sldMkLst>
        <pc:spChg chg="del mod ord">
          <ac:chgData name="Posada, JuanAndres" userId="0b2736ba-af94-4643-8a6e-dfd9513c051e" providerId="ADAL" clId="{5703AE76-DAED-6849-BF25-AB8BAA6A4941}" dt="2020-07-02T13:00:44.774" v="26" actId="478"/>
          <ac:spMkLst>
            <pc:docMk/>
            <pc:sldMk cId="1112600258" sldId="462"/>
            <ac:spMk id="2" creationId="{00000000-0000-0000-0000-000000000000}"/>
          </ac:spMkLst>
        </pc:spChg>
        <pc:spChg chg="mod ord">
          <ac:chgData name="Posada, JuanAndres" userId="0b2736ba-af94-4643-8a6e-dfd9513c051e" providerId="ADAL" clId="{5703AE76-DAED-6849-BF25-AB8BAA6A4941}" dt="2020-07-02T13:00:25.888" v="25"/>
          <ac:spMkLst>
            <pc:docMk/>
            <pc:sldMk cId="1112600258" sldId="462"/>
            <ac:spMk id="3" creationId="{00000000-0000-0000-0000-000000000000}"/>
          </ac:spMkLst>
        </pc:spChg>
        <pc:spChg chg="add del mod">
          <ac:chgData name="Posada, JuanAndres" userId="0b2736ba-af94-4643-8a6e-dfd9513c051e" providerId="ADAL" clId="{5703AE76-DAED-6849-BF25-AB8BAA6A4941}" dt="2020-07-02T13:00:46.172" v="27" actId="478"/>
          <ac:spMkLst>
            <pc:docMk/>
            <pc:sldMk cId="1112600258" sldId="462"/>
            <ac:spMk id="7" creationId="{50E693FB-A05F-7042-9AAF-69A077D9E636}"/>
          </ac:spMkLst>
        </pc:spChg>
        <pc:picChg chg="del">
          <ac:chgData name="Posada, JuanAndres" userId="0b2736ba-af94-4643-8a6e-dfd9513c051e" providerId="ADAL" clId="{5703AE76-DAED-6849-BF25-AB8BAA6A4941}" dt="2020-07-02T12:59:00.809" v="6" actId="478"/>
          <ac:picMkLst>
            <pc:docMk/>
            <pc:sldMk cId="1112600258" sldId="462"/>
            <ac:picMk id="4" creationId="{00000000-0000-0000-0000-000000000000}"/>
          </ac:picMkLst>
        </pc:picChg>
      </pc:sldChg>
      <pc:sldChg chg="delSp modSp mod ord modClrScheme chgLayout">
        <pc:chgData name="Posada, JuanAndres" userId="0b2736ba-af94-4643-8a6e-dfd9513c051e" providerId="ADAL" clId="{5703AE76-DAED-6849-BF25-AB8BAA6A4941}" dt="2020-07-02T12:59:53.128" v="22"/>
        <pc:sldMkLst>
          <pc:docMk/>
          <pc:sldMk cId="1592991364" sldId="612"/>
        </pc:sldMkLst>
        <pc:spChg chg="del mod ord">
          <ac:chgData name="Posada, JuanAndres" userId="0b2736ba-af94-4643-8a6e-dfd9513c051e" providerId="ADAL" clId="{5703AE76-DAED-6849-BF25-AB8BAA6A4941}" dt="2020-07-02T12:59:46.322" v="20" actId="478"/>
          <ac:spMkLst>
            <pc:docMk/>
            <pc:sldMk cId="1592991364" sldId="612"/>
            <ac:spMk id="3" creationId="{0B14CB9A-8CCB-A447-9D8A-990D2500EF94}"/>
          </ac:spMkLst>
        </pc:spChg>
        <pc:spChg chg="mod ord">
          <ac:chgData name="Posada, JuanAndres" userId="0b2736ba-af94-4643-8a6e-dfd9513c051e" providerId="ADAL" clId="{5703AE76-DAED-6849-BF25-AB8BAA6A4941}" dt="2020-07-02T12:59:41.966" v="18" actId="700"/>
          <ac:spMkLst>
            <pc:docMk/>
            <pc:sldMk cId="1592991364" sldId="612"/>
            <ac:spMk id="5" creationId="{00000000-0000-0000-0000-000000000000}"/>
          </ac:spMkLst>
        </pc:spChg>
      </pc:sldChg>
      <pc:sldChg chg="modSp mod ord modClrScheme chgLayout">
        <pc:chgData name="Posada, JuanAndres" userId="0b2736ba-af94-4643-8a6e-dfd9513c051e" providerId="ADAL" clId="{5703AE76-DAED-6849-BF25-AB8BAA6A4941}" dt="2020-07-02T13:01:46.560" v="33" actId="700"/>
        <pc:sldMkLst>
          <pc:docMk/>
          <pc:sldMk cId="173039075" sldId="613"/>
        </pc:sldMkLst>
        <pc:spChg chg="mod ord">
          <ac:chgData name="Posada, JuanAndres" userId="0b2736ba-af94-4643-8a6e-dfd9513c051e" providerId="ADAL" clId="{5703AE76-DAED-6849-BF25-AB8BAA6A4941}" dt="2020-07-02T13:01:46.560" v="33" actId="700"/>
          <ac:spMkLst>
            <pc:docMk/>
            <pc:sldMk cId="173039075" sldId="613"/>
            <ac:spMk id="4" creationId="{00000000-0000-0000-0000-000000000000}"/>
          </ac:spMkLst>
        </pc:spChg>
        <pc:spChg chg="mod ord">
          <ac:chgData name="Posada, JuanAndres" userId="0b2736ba-af94-4643-8a6e-dfd9513c051e" providerId="ADAL" clId="{5703AE76-DAED-6849-BF25-AB8BAA6A4941}" dt="2020-07-02T13:01:46.560" v="33" actId="700"/>
          <ac:spMkLst>
            <pc:docMk/>
            <pc:sldMk cId="173039075" sldId="613"/>
            <ac:spMk id="5" creationId="{00000000-0000-0000-0000-000000000000}"/>
          </ac:spMkLst>
        </pc:spChg>
      </pc:sldChg>
      <pc:sldChg chg="del">
        <pc:chgData name="Posada, JuanAndres" userId="0b2736ba-af94-4643-8a6e-dfd9513c051e" providerId="ADAL" clId="{5703AE76-DAED-6849-BF25-AB8BAA6A4941}" dt="2020-07-02T13:00:55.771" v="31" actId="2696"/>
        <pc:sldMkLst>
          <pc:docMk/>
          <pc:sldMk cId="3329272137" sldId="614"/>
        </pc:sldMkLst>
      </pc:sldChg>
      <pc:sldChg chg="del">
        <pc:chgData name="Posada, JuanAndres" userId="0b2736ba-af94-4643-8a6e-dfd9513c051e" providerId="ADAL" clId="{5703AE76-DAED-6849-BF25-AB8BAA6A4941}" dt="2020-07-02T13:00:53.027" v="30" actId="2696"/>
        <pc:sldMkLst>
          <pc:docMk/>
          <pc:sldMk cId="1258270248" sldId="616"/>
        </pc:sldMkLst>
      </pc:sldChg>
      <pc:sldChg chg="del">
        <pc:chgData name="Posada, JuanAndres" userId="0b2736ba-af94-4643-8a6e-dfd9513c051e" providerId="ADAL" clId="{5703AE76-DAED-6849-BF25-AB8BAA6A4941}" dt="2020-07-02T13:00:51.788" v="29" actId="2696"/>
        <pc:sldMkLst>
          <pc:docMk/>
          <pc:sldMk cId="3031212613" sldId="617"/>
        </pc:sldMkLst>
      </pc:sldChg>
      <pc:sldChg chg="del">
        <pc:chgData name="Posada, JuanAndres" userId="0b2736ba-af94-4643-8a6e-dfd9513c051e" providerId="ADAL" clId="{5703AE76-DAED-6849-BF25-AB8BAA6A4941}" dt="2020-07-02T13:00:48.505" v="28" actId="2696"/>
        <pc:sldMkLst>
          <pc:docMk/>
          <pc:sldMk cId="3727644893" sldId="618"/>
        </pc:sldMkLst>
      </pc:sldChg>
      <pc:sldChg chg="delSp modSp del mod modClrScheme chgLayout">
        <pc:chgData name="Posada, JuanAndres" userId="0b2736ba-af94-4643-8a6e-dfd9513c051e" providerId="ADAL" clId="{5703AE76-DAED-6849-BF25-AB8BAA6A4941}" dt="2020-07-02T12:59:55.624" v="23" actId="2696"/>
        <pc:sldMkLst>
          <pc:docMk/>
          <pc:sldMk cId="2277730531" sldId="750"/>
        </pc:sldMkLst>
        <pc:spChg chg="mod ord">
          <ac:chgData name="Posada, JuanAndres" userId="0b2736ba-af94-4643-8a6e-dfd9513c051e" providerId="ADAL" clId="{5703AE76-DAED-6849-BF25-AB8BAA6A4941}" dt="2020-07-02T12:58:46.831" v="2" actId="700"/>
          <ac:spMkLst>
            <pc:docMk/>
            <pc:sldMk cId="2277730531" sldId="750"/>
            <ac:spMk id="2" creationId="{00000000-0000-0000-0000-000000000000}"/>
          </ac:spMkLst>
        </pc:spChg>
        <pc:spChg chg="mod ord">
          <ac:chgData name="Posada, JuanAndres" userId="0b2736ba-af94-4643-8a6e-dfd9513c051e" providerId="ADAL" clId="{5703AE76-DAED-6849-BF25-AB8BAA6A4941}" dt="2020-07-02T12:58:46.831" v="2" actId="700"/>
          <ac:spMkLst>
            <pc:docMk/>
            <pc:sldMk cId="2277730531" sldId="750"/>
            <ac:spMk id="5" creationId="{00000000-0000-0000-0000-000000000000}"/>
          </ac:spMkLst>
        </pc:spChg>
        <pc:picChg chg="del mod">
          <ac:chgData name="Posada, JuanAndres" userId="0b2736ba-af94-4643-8a6e-dfd9513c051e" providerId="ADAL" clId="{5703AE76-DAED-6849-BF25-AB8BAA6A4941}" dt="2020-07-02T12:58:49.665" v="4" actId="478"/>
          <ac:picMkLst>
            <pc:docMk/>
            <pc:sldMk cId="2277730531" sldId="750"/>
            <ac:picMk id="4" creationId="{00000000-0000-0000-0000-000000000000}"/>
          </ac:picMkLst>
        </pc:picChg>
      </pc:sldChg>
      <pc:sldChg chg="del">
        <pc:chgData name="Posada, JuanAndres" userId="0b2736ba-af94-4643-8a6e-dfd9513c051e" providerId="ADAL" clId="{5703AE76-DAED-6849-BF25-AB8BAA6A4941}" dt="2020-07-03T09:28:26.116" v="914" actId="2696"/>
        <pc:sldMkLst>
          <pc:docMk/>
          <pc:sldMk cId="3864548555" sldId="751"/>
        </pc:sldMkLst>
      </pc:sldChg>
      <pc:sldChg chg="modSp add mod ord modClrScheme chgLayout">
        <pc:chgData name="Posada, JuanAndres" userId="0b2736ba-af94-4643-8a6e-dfd9513c051e" providerId="ADAL" clId="{5703AE76-DAED-6849-BF25-AB8BAA6A4941}" dt="2020-07-03T11:53:43.525" v="961" actId="700"/>
        <pc:sldMkLst>
          <pc:docMk/>
          <pc:sldMk cId="1498121586" sldId="752"/>
        </pc:sldMkLst>
        <pc:spChg chg="mod ord">
          <ac:chgData name="Posada, JuanAndres" userId="0b2736ba-af94-4643-8a6e-dfd9513c051e" providerId="ADAL" clId="{5703AE76-DAED-6849-BF25-AB8BAA6A4941}" dt="2020-07-03T11:53:43.525" v="961" actId="700"/>
          <ac:spMkLst>
            <pc:docMk/>
            <pc:sldMk cId="1498121586" sldId="752"/>
            <ac:spMk id="2" creationId="{00000000-0000-0000-0000-000000000000}"/>
          </ac:spMkLst>
        </pc:spChg>
        <pc:spChg chg="mod ord">
          <ac:chgData name="Posada, JuanAndres" userId="0b2736ba-af94-4643-8a6e-dfd9513c051e" providerId="ADAL" clId="{5703AE76-DAED-6849-BF25-AB8BAA6A4941}" dt="2020-07-03T11:53:43.525" v="961" actId="700"/>
          <ac:spMkLst>
            <pc:docMk/>
            <pc:sldMk cId="1498121586" sldId="752"/>
            <ac:spMk id="5" creationId="{00000000-0000-0000-0000-000000000000}"/>
          </ac:spMkLst>
        </pc:spChg>
      </pc:sldChg>
      <pc:sldChg chg="modSp add">
        <pc:chgData name="Posada, JuanAndres" userId="0b2736ba-af94-4643-8a6e-dfd9513c051e" providerId="ADAL" clId="{5703AE76-DAED-6849-BF25-AB8BAA6A4941}" dt="2020-07-02T13:02:52.779" v="38"/>
        <pc:sldMkLst>
          <pc:docMk/>
          <pc:sldMk cId="178833090" sldId="753"/>
        </pc:sldMkLst>
        <pc:spChg chg="mod">
          <ac:chgData name="Posada, JuanAndres" userId="0b2736ba-af94-4643-8a6e-dfd9513c051e" providerId="ADAL" clId="{5703AE76-DAED-6849-BF25-AB8BAA6A4941}" dt="2020-07-02T13:02:48.234" v="37"/>
          <ac:spMkLst>
            <pc:docMk/>
            <pc:sldMk cId="178833090" sldId="753"/>
            <ac:spMk id="2" creationId="{33DCF711-DAB2-DD49-B820-F637B410C375}"/>
          </ac:spMkLst>
        </pc:spChg>
        <pc:spChg chg="mod">
          <ac:chgData name="Posada, JuanAndres" userId="0b2736ba-af94-4643-8a6e-dfd9513c051e" providerId="ADAL" clId="{5703AE76-DAED-6849-BF25-AB8BAA6A4941}" dt="2020-07-02T13:02:52.779" v="38"/>
          <ac:spMkLst>
            <pc:docMk/>
            <pc:sldMk cId="178833090" sldId="753"/>
            <ac:spMk id="3" creationId="{BB94CCED-BE81-3747-8E17-881B84EA78BA}"/>
          </ac:spMkLst>
        </pc:spChg>
      </pc:sldChg>
      <pc:sldChg chg="add">
        <pc:chgData name="Posada, JuanAndres" userId="0b2736ba-af94-4643-8a6e-dfd9513c051e" providerId="ADAL" clId="{5703AE76-DAED-6849-BF25-AB8BAA6A4941}" dt="2020-07-02T13:03:37.518" v="41"/>
        <pc:sldMkLst>
          <pc:docMk/>
          <pc:sldMk cId="2905211142" sldId="754"/>
        </pc:sldMkLst>
      </pc:sldChg>
      <pc:sldChg chg="modSp add">
        <pc:chgData name="Posada, JuanAndres" userId="0b2736ba-af94-4643-8a6e-dfd9513c051e" providerId="ADAL" clId="{5703AE76-DAED-6849-BF25-AB8BAA6A4941}" dt="2020-07-02T13:04:32.203" v="46" actId="113"/>
        <pc:sldMkLst>
          <pc:docMk/>
          <pc:sldMk cId="1047085982" sldId="755"/>
        </pc:sldMkLst>
        <pc:spChg chg="mod">
          <ac:chgData name="Posada, JuanAndres" userId="0b2736ba-af94-4643-8a6e-dfd9513c051e" providerId="ADAL" clId="{5703AE76-DAED-6849-BF25-AB8BAA6A4941}" dt="2020-07-02T13:04:23.043" v="44"/>
          <ac:spMkLst>
            <pc:docMk/>
            <pc:sldMk cId="1047085982" sldId="755"/>
            <ac:spMk id="2" creationId="{52C51DBC-385B-7348-AEAE-7BAA60AE2093}"/>
          </ac:spMkLst>
        </pc:spChg>
        <pc:spChg chg="mod">
          <ac:chgData name="Posada, JuanAndres" userId="0b2736ba-af94-4643-8a6e-dfd9513c051e" providerId="ADAL" clId="{5703AE76-DAED-6849-BF25-AB8BAA6A4941}" dt="2020-07-02T13:04:32.203" v="46" actId="113"/>
          <ac:spMkLst>
            <pc:docMk/>
            <pc:sldMk cId="1047085982" sldId="755"/>
            <ac:spMk id="4" creationId="{D85C9CE0-FF91-E94B-953A-81EB7B3CD329}"/>
          </ac:spMkLst>
        </pc:spChg>
      </pc:sldChg>
      <pc:sldChg chg="modSp add ord">
        <pc:chgData name="Posada, JuanAndres" userId="0b2736ba-af94-4643-8a6e-dfd9513c051e" providerId="ADAL" clId="{5703AE76-DAED-6849-BF25-AB8BAA6A4941}" dt="2020-07-02T13:05:00.269" v="53" actId="113"/>
        <pc:sldMkLst>
          <pc:docMk/>
          <pc:sldMk cId="634163795" sldId="756"/>
        </pc:sldMkLst>
        <pc:spChg chg="mod">
          <ac:chgData name="Posada, JuanAndres" userId="0b2736ba-af94-4643-8a6e-dfd9513c051e" providerId="ADAL" clId="{5703AE76-DAED-6849-BF25-AB8BAA6A4941}" dt="2020-07-02T13:04:50.244" v="49"/>
          <ac:spMkLst>
            <pc:docMk/>
            <pc:sldMk cId="634163795" sldId="756"/>
            <ac:spMk id="2" creationId="{21B2BE2E-A378-9644-8B06-B496F780B568}"/>
          </ac:spMkLst>
        </pc:spChg>
        <pc:spChg chg="mod">
          <ac:chgData name="Posada, JuanAndres" userId="0b2736ba-af94-4643-8a6e-dfd9513c051e" providerId="ADAL" clId="{5703AE76-DAED-6849-BF25-AB8BAA6A4941}" dt="2020-07-02T13:05:00.269" v="53" actId="113"/>
          <ac:spMkLst>
            <pc:docMk/>
            <pc:sldMk cId="634163795" sldId="756"/>
            <ac:spMk id="3" creationId="{0EC8EC21-A411-864A-8476-5DFFEEE04C84}"/>
          </ac:spMkLst>
        </pc:spChg>
      </pc:sldChg>
      <pc:sldChg chg="addSp modSp add">
        <pc:chgData name="Posada, JuanAndres" userId="0b2736ba-af94-4643-8a6e-dfd9513c051e" providerId="ADAL" clId="{5703AE76-DAED-6849-BF25-AB8BAA6A4941}" dt="2020-07-02T13:33:50.236" v="76" actId="1076"/>
        <pc:sldMkLst>
          <pc:docMk/>
          <pc:sldMk cId="2052995814" sldId="757"/>
        </pc:sldMkLst>
        <pc:spChg chg="mod">
          <ac:chgData name="Posada, JuanAndres" userId="0b2736ba-af94-4643-8a6e-dfd9513c051e" providerId="ADAL" clId="{5703AE76-DAED-6849-BF25-AB8BAA6A4941}" dt="2020-07-02T13:25:00.074" v="58"/>
          <ac:spMkLst>
            <pc:docMk/>
            <pc:sldMk cId="2052995814" sldId="757"/>
            <ac:spMk id="3" creationId="{2D2D1A19-78E7-CA40-ABA5-C9F6658AF6B4}"/>
          </ac:spMkLst>
        </pc:spChg>
        <pc:spChg chg="mod">
          <ac:chgData name="Posada, JuanAndres" userId="0b2736ba-af94-4643-8a6e-dfd9513c051e" providerId="ADAL" clId="{5703AE76-DAED-6849-BF25-AB8BAA6A4941}" dt="2020-07-02T13:25:08.094" v="60" actId="20577"/>
          <ac:spMkLst>
            <pc:docMk/>
            <pc:sldMk cId="2052995814" sldId="757"/>
            <ac:spMk id="4" creationId="{43506D82-4E21-1140-83AA-F20C37D80847}"/>
          </ac:spMkLst>
        </pc:spChg>
        <pc:picChg chg="add mod">
          <ac:chgData name="Posada, JuanAndres" userId="0b2736ba-af94-4643-8a6e-dfd9513c051e" providerId="ADAL" clId="{5703AE76-DAED-6849-BF25-AB8BAA6A4941}" dt="2020-07-02T13:33:50.236" v="76" actId="1076"/>
          <ac:picMkLst>
            <pc:docMk/>
            <pc:sldMk cId="2052995814" sldId="757"/>
            <ac:picMk id="6" creationId="{05D0532A-431E-1749-82C3-C04BCEE21DA7}"/>
          </ac:picMkLst>
        </pc:picChg>
        <pc:picChg chg="add mod">
          <ac:chgData name="Posada, JuanAndres" userId="0b2736ba-af94-4643-8a6e-dfd9513c051e" providerId="ADAL" clId="{5703AE76-DAED-6849-BF25-AB8BAA6A4941}" dt="2020-07-02T13:32:50.437" v="70" actId="1076"/>
          <ac:picMkLst>
            <pc:docMk/>
            <pc:sldMk cId="2052995814" sldId="757"/>
            <ac:picMk id="8" creationId="{28C92A44-3506-B64E-BC5E-5D1A022BF468}"/>
          </ac:picMkLst>
        </pc:picChg>
      </pc:sldChg>
      <pc:sldChg chg="addSp modSp add ord">
        <pc:chgData name="Posada, JuanAndres" userId="0b2736ba-af94-4643-8a6e-dfd9513c051e" providerId="ADAL" clId="{5703AE76-DAED-6849-BF25-AB8BAA6A4941}" dt="2020-07-02T13:35:14.181" v="97" actId="1076"/>
        <pc:sldMkLst>
          <pc:docMk/>
          <pc:sldMk cId="2773738701" sldId="758"/>
        </pc:sldMkLst>
        <pc:spChg chg="mod">
          <ac:chgData name="Posada, JuanAndres" userId="0b2736ba-af94-4643-8a6e-dfd9513c051e" providerId="ADAL" clId="{5703AE76-DAED-6849-BF25-AB8BAA6A4941}" dt="2020-07-02T13:33:48.086" v="75" actId="113"/>
          <ac:spMkLst>
            <pc:docMk/>
            <pc:sldMk cId="2773738701" sldId="758"/>
            <ac:spMk id="2" creationId="{0DF80667-C94A-8545-8261-26DE30D4EB99}"/>
          </ac:spMkLst>
        </pc:spChg>
        <pc:spChg chg="mod">
          <ac:chgData name="Posada, JuanAndres" userId="0b2736ba-af94-4643-8a6e-dfd9513c051e" providerId="ADAL" clId="{5703AE76-DAED-6849-BF25-AB8BAA6A4941}" dt="2020-07-02T13:33:41.989" v="73"/>
          <ac:spMkLst>
            <pc:docMk/>
            <pc:sldMk cId="2773738701" sldId="758"/>
            <ac:spMk id="4" creationId="{BBE67042-4423-174B-A6F5-6650B083EAB0}"/>
          </ac:spMkLst>
        </pc:spChg>
        <pc:picChg chg="add mod">
          <ac:chgData name="Posada, JuanAndres" userId="0b2736ba-af94-4643-8a6e-dfd9513c051e" providerId="ADAL" clId="{5703AE76-DAED-6849-BF25-AB8BAA6A4941}" dt="2020-07-02T13:35:14.181" v="97" actId="1076"/>
          <ac:picMkLst>
            <pc:docMk/>
            <pc:sldMk cId="2773738701" sldId="758"/>
            <ac:picMk id="5" creationId="{5587A433-3BB0-EF47-9082-786D53A3EE96}"/>
          </ac:picMkLst>
        </pc:picChg>
      </pc:sldChg>
      <pc:sldChg chg="addSp modSp add ord">
        <pc:chgData name="Posada, JuanAndres" userId="0b2736ba-af94-4643-8a6e-dfd9513c051e" providerId="ADAL" clId="{5703AE76-DAED-6849-BF25-AB8BAA6A4941}" dt="2020-07-02T13:35:10.437" v="95" actId="1076"/>
        <pc:sldMkLst>
          <pc:docMk/>
          <pc:sldMk cId="1608794452" sldId="759"/>
        </pc:sldMkLst>
        <pc:spChg chg="mod">
          <ac:chgData name="Posada, JuanAndres" userId="0b2736ba-af94-4643-8a6e-dfd9513c051e" providerId="ADAL" clId="{5703AE76-DAED-6849-BF25-AB8BAA6A4941}" dt="2020-07-02T13:34:37.936" v="88" actId="113"/>
          <ac:spMkLst>
            <pc:docMk/>
            <pc:sldMk cId="1608794452" sldId="759"/>
            <ac:spMk id="2" creationId="{3C1BF8C3-8A6C-F342-B88E-C75D22E8968A}"/>
          </ac:spMkLst>
        </pc:spChg>
        <pc:spChg chg="mod">
          <ac:chgData name="Posada, JuanAndres" userId="0b2736ba-af94-4643-8a6e-dfd9513c051e" providerId="ADAL" clId="{5703AE76-DAED-6849-BF25-AB8BAA6A4941}" dt="2020-07-02T13:34:31.799" v="85"/>
          <ac:spMkLst>
            <pc:docMk/>
            <pc:sldMk cId="1608794452" sldId="759"/>
            <ac:spMk id="4" creationId="{D3CE08DB-A445-FB48-8164-87B84C44251F}"/>
          </ac:spMkLst>
        </pc:spChg>
        <pc:picChg chg="add mod">
          <ac:chgData name="Posada, JuanAndres" userId="0b2736ba-af94-4643-8a6e-dfd9513c051e" providerId="ADAL" clId="{5703AE76-DAED-6849-BF25-AB8BAA6A4941}" dt="2020-07-02T13:35:10.437" v="95" actId="1076"/>
          <ac:picMkLst>
            <pc:docMk/>
            <pc:sldMk cId="1608794452" sldId="759"/>
            <ac:picMk id="5" creationId="{06D1AE68-9002-274E-8CFF-E2B1AA0EDB7C}"/>
          </ac:picMkLst>
        </pc:picChg>
      </pc:sldChg>
      <pc:sldChg chg="addSp modSp add">
        <pc:chgData name="Posada, JuanAndres" userId="0b2736ba-af94-4643-8a6e-dfd9513c051e" providerId="ADAL" clId="{5703AE76-DAED-6849-BF25-AB8BAA6A4941}" dt="2020-07-02T13:37:14.341" v="118" actId="1076"/>
        <pc:sldMkLst>
          <pc:docMk/>
          <pc:sldMk cId="3917708939" sldId="760"/>
        </pc:sldMkLst>
        <pc:spChg chg="mod">
          <ac:chgData name="Posada, JuanAndres" userId="0b2736ba-af94-4643-8a6e-dfd9513c051e" providerId="ADAL" clId="{5703AE76-DAED-6849-BF25-AB8BAA6A4941}" dt="2020-07-02T13:35:40.835" v="100"/>
          <ac:spMkLst>
            <pc:docMk/>
            <pc:sldMk cId="3917708939" sldId="760"/>
            <ac:spMk id="3" creationId="{64B78A94-D214-1A4F-8C8A-51DE4C4D621A}"/>
          </ac:spMkLst>
        </pc:spChg>
        <pc:spChg chg="mod">
          <ac:chgData name="Posada, JuanAndres" userId="0b2736ba-af94-4643-8a6e-dfd9513c051e" providerId="ADAL" clId="{5703AE76-DAED-6849-BF25-AB8BAA6A4941}" dt="2020-07-02T13:35:48.141" v="102" actId="113"/>
          <ac:spMkLst>
            <pc:docMk/>
            <pc:sldMk cId="3917708939" sldId="760"/>
            <ac:spMk id="4" creationId="{9F06BAB3-CF46-474C-9A7D-3A35C1A7AB96}"/>
          </ac:spMkLst>
        </pc:spChg>
        <pc:picChg chg="add mod">
          <ac:chgData name="Posada, JuanAndres" userId="0b2736ba-af94-4643-8a6e-dfd9513c051e" providerId="ADAL" clId="{5703AE76-DAED-6849-BF25-AB8BAA6A4941}" dt="2020-07-02T13:37:14.341" v="118" actId="1076"/>
          <ac:picMkLst>
            <pc:docMk/>
            <pc:sldMk cId="3917708939" sldId="760"/>
            <ac:picMk id="6" creationId="{E854213F-76D2-3A49-9C84-E9DE7F871CA4}"/>
          </ac:picMkLst>
        </pc:picChg>
        <pc:picChg chg="add mod">
          <ac:chgData name="Posada, JuanAndres" userId="0b2736ba-af94-4643-8a6e-dfd9513c051e" providerId="ADAL" clId="{5703AE76-DAED-6849-BF25-AB8BAA6A4941}" dt="2020-07-02T13:37:14.341" v="118" actId="1076"/>
          <ac:picMkLst>
            <pc:docMk/>
            <pc:sldMk cId="3917708939" sldId="760"/>
            <ac:picMk id="8" creationId="{FE59CBAF-0E24-1243-95FE-9FA4A3E734B6}"/>
          </ac:picMkLst>
        </pc:picChg>
      </pc:sldChg>
      <pc:sldChg chg="addSp modSp add">
        <pc:chgData name="Posada, JuanAndres" userId="0b2736ba-af94-4643-8a6e-dfd9513c051e" providerId="ADAL" clId="{5703AE76-DAED-6849-BF25-AB8BAA6A4941}" dt="2020-07-02T13:37:58.827" v="128" actId="1076"/>
        <pc:sldMkLst>
          <pc:docMk/>
          <pc:sldMk cId="3663115541" sldId="761"/>
        </pc:sldMkLst>
        <pc:spChg chg="mod">
          <ac:chgData name="Posada, JuanAndres" userId="0b2736ba-af94-4643-8a6e-dfd9513c051e" providerId="ADAL" clId="{5703AE76-DAED-6849-BF25-AB8BAA6A4941}" dt="2020-07-02T13:37:40.187" v="123" actId="113"/>
          <ac:spMkLst>
            <pc:docMk/>
            <pc:sldMk cId="3663115541" sldId="761"/>
            <ac:spMk id="3" creationId="{CDBB11C5-012A-6D42-8C3C-6F2214C0B5D8}"/>
          </ac:spMkLst>
        </pc:spChg>
        <pc:spChg chg="mod">
          <ac:chgData name="Posada, JuanAndres" userId="0b2736ba-af94-4643-8a6e-dfd9513c051e" providerId="ADAL" clId="{5703AE76-DAED-6849-BF25-AB8BAA6A4941}" dt="2020-07-02T13:37:33.557" v="121"/>
          <ac:spMkLst>
            <pc:docMk/>
            <pc:sldMk cId="3663115541" sldId="761"/>
            <ac:spMk id="4" creationId="{80B57922-5806-0D40-9900-95F64079DCAF}"/>
          </ac:spMkLst>
        </pc:spChg>
        <pc:picChg chg="add mod">
          <ac:chgData name="Posada, JuanAndres" userId="0b2736ba-af94-4643-8a6e-dfd9513c051e" providerId="ADAL" clId="{5703AE76-DAED-6849-BF25-AB8BAA6A4941}" dt="2020-07-02T13:37:58.827" v="128" actId="1076"/>
          <ac:picMkLst>
            <pc:docMk/>
            <pc:sldMk cId="3663115541" sldId="761"/>
            <ac:picMk id="6" creationId="{C7875E0E-7A08-2646-8900-90EBC50033ED}"/>
          </ac:picMkLst>
        </pc:picChg>
      </pc:sldChg>
      <pc:sldChg chg="addSp modSp add">
        <pc:chgData name="Posada, JuanAndres" userId="0b2736ba-af94-4643-8a6e-dfd9513c051e" providerId="ADAL" clId="{5703AE76-DAED-6849-BF25-AB8BAA6A4941}" dt="2020-07-02T13:39:26.875" v="153" actId="1038"/>
        <pc:sldMkLst>
          <pc:docMk/>
          <pc:sldMk cId="406317364" sldId="762"/>
        </pc:sldMkLst>
        <pc:spChg chg="mod">
          <ac:chgData name="Posada, JuanAndres" userId="0b2736ba-af94-4643-8a6e-dfd9513c051e" providerId="ADAL" clId="{5703AE76-DAED-6849-BF25-AB8BAA6A4941}" dt="2020-07-02T13:38:41.810" v="132"/>
          <ac:spMkLst>
            <pc:docMk/>
            <pc:sldMk cId="406317364" sldId="762"/>
            <ac:spMk id="3" creationId="{1E4D81F1-4FB2-4946-8AC4-0B8AA25A95D5}"/>
          </ac:spMkLst>
        </pc:spChg>
        <pc:spChg chg="mod">
          <ac:chgData name="Posada, JuanAndres" userId="0b2736ba-af94-4643-8a6e-dfd9513c051e" providerId="ADAL" clId="{5703AE76-DAED-6849-BF25-AB8BAA6A4941}" dt="2020-07-02T13:38:51.011" v="134" actId="113"/>
          <ac:spMkLst>
            <pc:docMk/>
            <pc:sldMk cId="406317364" sldId="762"/>
            <ac:spMk id="4" creationId="{7B730570-CAD3-1F4F-9444-8A9303AB92E7}"/>
          </ac:spMkLst>
        </pc:spChg>
        <pc:picChg chg="add mod">
          <ac:chgData name="Posada, JuanAndres" userId="0b2736ba-af94-4643-8a6e-dfd9513c051e" providerId="ADAL" clId="{5703AE76-DAED-6849-BF25-AB8BAA6A4941}" dt="2020-07-02T13:38:56.867" v="138" actId="1038"/>
          <ac:picMkLst>
            <pc:docMk/>
            <pc:sldMk cId="406317364" sldId="762"/>
            <ac:picMk id="5" creationId="{EF20087A-E120-3844-B10B-216545ABF09B}"/>
          </ac:picMkLst>
        </pc:picChg>
        <pc:picChg chg="add mod">
          <ac:chgData name="Posada, JuanAndres" userId="0b2736ba-af94-4643-8a6e-dfd9513c051e" providerId="ADAL" clId="{5703AE76-DAED-6849-BF25-AB8BAA6A4941}" dt="2020-07-02T13:38:56.867" v="138" actId="1038"/>
          <ac:picMkLst>
            <pc:docMk/>
            <pc:sldMk cId="406317364" sldId="762"/>
            <ac:picMk id="6" creationId="{2649E07E-CCA0-7A4E-81BF-8406855C68A0}"/>
          </ac:picMkLst>
        </pc:picChg>
        <pc:picChg chg="add mod">
          <ac:chgData name="Posada, JuanAndres" userId="0b2736ba-af94-4643-8a6e-dfd9513c051e" providerId="ADAL" clId="{5703AE76-DAED-6849-BF25-AB8BAA6A4941}" dt="2020-07-02T13:39:15.586" v="149" actId="1037"/>
          <ac:picMkLst>
            <pc:docMk/>
            <pc:sldMk cId="406317364" sldId="762"/>
            <ac:picMk id="7" creationId="{F346E3DD-C9A0-E94D-90AF-506618E86D2F}"/>
          </ac:picMkLst>
        </pc:picChg>
        <pc:picChg chg="add mod">
          <ac:chgData name="Posada, JuanAndres" userId="0b2736ba-af94-4643-8a6e-dfd9513c051e" providerId="ADAL" clId="{5703AE76-DAED-6849-BF25-AB8BAA6A4941}" dt="2020-07-02T13:39:15.586" v="149" actId="1037"/>
          <ac:picMkLst>
            <pc:docMk/>
            <pc:sldMk cId="406317364" sldId="762"/>
            <ac:picMk id="8" creationId="{311C69A6-CADA-4546-BCB1-BA799A170ED5}"/>
          </ac:picMkLst>
        </pc:picChg>
        <pc:picChg chg="add mod">
          <ac:chgData name="Posada, JuanAndres" userId="0b2736ba-af94-4643-8a6e-dfd9513c051e" providerId="ADAL" clId="{5703AE76-DAED-6849-BF25-AB8BAA6A4941}" dt="2020-07-02T13:39:26.875" v="153" actId="1038"/>
          <ac:picMkLst>
            <pc:docMk/>
            <pc:sldMk cId="406317364" sldId="762"/>
            <ac:picMk id="9" creationId="{9F8B101A-BC0F-BB4D-9B85-9A166FD57016}"/>
          </ac:picMkLst>
        </pc:picChg>
      </pc:sldChg>
      <pc:sldChg chg="modSp add">
        <pc:chgData name="Posada, JuanAndres" userId="0b2736ba-af94-4643-8a6e-dfd9513c051e" providerId="ADAL" clId="{5703AE76-DAED-6849-BF25-AB8BAA6A4941}" dt="2020-07-02T13:45:38.598" v="259" actId="1076"/>
        <pc:sldMkLst>
          <pc:docMk/>
          <pc:sldMk cId="1071439783" sldId="763"/>
        </pc:sldMkLst>
        <pc:spChg chg="mod">
          <ac:chgData name="Posada, JuanAndres" userId="0b2736ba-af94-4643-8a6e-dfd9513c051e" providerId="ADAL" clId="{5703AE76-DAED-6849-BF25-AB8BAA6A4941}" dt="2020-07-02T13:45:38.598" v="259" actId="1076"/>
          <ac:spMkLst>
            <pc:docMk/>
            <pc:sldMk cId="1071439783" sldId="763"/>
            <ac:spMk id="3" creationId="{E8F13D8F-821D-514C-AE04-6F4533C0B49E}"/>
          </ac:spMkLst>
        </pc:spChg>
        <pc:spChg chg="mod">
          <ac:chgData name="Posada, JuanAndres" userId="0b2736ba-af94-4643-8a6e-dfd9513c051e" providerId="ADAL" clId="{5703AE76-DAED-6849-BF25-AB8BAA6A4941}" dt="2020-07-02T13:44:46.962" v="249"/>
          <ac:spMkLst>
            <pc:docMk/>
            <pc:sldMk cId="1071439783" sldId="763"/>
            <ac:spMk id="4" creationId="{90B05621-7A10-0F4B-9BF3-A40648607F0E}"/>
          </ac:spMkLst>
        </pc:spChg>
      </pc:sldChg>
      <pc:sldChg chg="modSp add">
        <pc:chgData name="Posada, JuanAndres" userId="0b2736ba-af94-4643-8a6e-dfd9513c051e" providerId="ADAL" clId="{5703AE76-DAED-6849-BF25-AB8BAA6A4941}" dt="2020-07-02T15:10:51.012" v="300" actId="1076"/>
        <pc:sldMkLst>
          <pc:docMk/>
          <pc:sldMk cId="2193062206" sldId="764"/>
        </pc:sldMkLst>
        <pc:spChg chg="mod">
          <ac:chgData name="Posada, JuanAndres" userId="0b2736ba-af94-4643-8a6e-dfd9513c051e" providerId="ADAL" clId="{5703AE76-DAED-6849-BF25-AB8BAA6A4941}" dt="2020-07-02T15:09:53.375" v="262"/>
          <ac:spMkLst>
            <pc:docMk/>
            <pc:sldMk cId="2193062206" sldId="764"/>
            <ac:spMk id="3" creationId="{62DC811E-F9A6-7C42-8D1C-B4F9DD3C3B8F}"/>
          </ac:spMkLst>
        </pc:spChg>
        <pc:spChg chg="mod">
          <ac:chgData name="Posada, JuanAndres" userId="0b2736ba-af94-4643-8a6e-dfd9513c051e" providerId="ADAL" clId="{5703AE76-DAED-6849-BF25-AB8BAA6A4941}" dt="2020-07-02T15:10:51.012" v="300" actId="1076"/>
          <ac:spMkLst>
            <pc:docMk/>
            <pc:sldMk cId="2193062206" sldId="764"/>
            <ac:spMk id="4" creationId="{B13C1E60-F3ED-6745-9282-FDEE969EC2EA}"/>
          </ac:spMkLst>
        </pc:spChg>
      </pc:sldChg>
      <pc:sldChg chg="addSp delSp modSp add">
        <pc:chgData name="Posada, JuanAndres" userId="0b2736ba-af94-4643-8a6e-dfd9513c051e" providerId="ADAL" clId="{5703AE76-DAED-6849-BF25-AB8BAA6A4941}" dt="2020-07-02T15:13:14.726" v="327" actId="1076"/>
        <pc:sldMkLst>
          <pc:docMk/>
          <pc:sldMk cId="1605593546" sldId="765"/>
        </pc:sldMkLst>
        <pc:spChg chg="mod">
          <ac:chgData name="Posada, JuanAndres" userId="0b2736ba-af94-4643-8a6e-dfd9513c051e" providerId="ADAL" clId="{5703AE76-DAED-6849-BF25-AB8BAA6A4941}" dt="2020-07-02T15:11:42.212" v="306"/>
          <ac:spMkLst>
            <pc:docMk/>
            <pc:sldMk cId="1605593546" sldId="765"/>
            <ac:spMk id="3" creationId="{CD338175-E2A8-054C-89D9-3128F6AF3D39}"/>
          </ac:spMkLst>
        </pc:spChg>
        <pc:spChg chg="del">
          <ac:chgData name="Posada, JuanAndres" userId="0b2736ba-af94-4643-8a6e-dfd9513c051e" providerId="ADAL" clId="{5703AE76-DAED-6849-BF25-AB8BAA6A4941}" dt="2020-07-02T15:11:27.764" v="303" actId="478"/>
          <ac:spMkLst>
            <pc:docMk/>
            <pc:sldMk cId="1605593546" sldId="765"/>
            <ac:spMk id="4" creationId="{CEA9837D-CB3B-B24E-94B1-86B470CD21A5}"/>
          </ac:spMkLst>
        </pc:spChg>
        <pc:spChg chg="add mod">
          <ac:chgData name="Posada, JuanAndres" userId="0b2736ba-af94-4643-8a6e-dfd9513c051e" providerId="ADAL" clId="{5703AE76-DAED-6849-BF25-AB8BAA6A4941}" dt="2020-07-02T15:13:07.469" v="324" actId="1036"/>
          <ac:spMkLst>
            <pc:docMk/>
            <pc:sldMk cId="1605593546" sldId="765"/>
            <ac:spMk id="6" creationId="{194B280A-7939-EF47-BB5B-547C49B46CB5}"/>
          </ac:spMkLst>
        </pc:spChg>
        <pc:graphicFrameChg chg="add mod">
          <ac:chgData name="Posada, JuanAndres" userId="0b2736ba-af94-4643-8a6e-dfd9513c051e" providerId="ADAL" clId="{5703AE76-DAED-6849-BF25-AB8BAA6A4941}" dt="2020-07-02T15:13:14.726" v="327" actId="1076"/>
          <ac:graphicFrameMkLst>
            <pc:docMk/>
            <pc:sldMk cId="1605593546" sldId="765"/>
            <ac:graphicFrameMk id="5" creationId="{71DA2F60-4EF7-8249-80CD-878D007A11A5}"/>
          </ac:graphicFrameMkLst>
        </pc:graphicFrameChg>
      </pc:sldChg>
      <pc:sldChg chg="modSp add">
        <pc:chgData name="Posada, JuanAndres" userId="0b2736ba-af94-4643-8a6e-dfd9513c051e" providerId="ADAL" clId="{5703AE76-DAED-6849-BF25-AB8BAA6A4941}" dt="2020-07-02T15:15:40.845" v="332" actId="113"/>
        <pc:sldMkLst>
          <pc:docMk/>
          <pc:sldMk cId="1647124170" sldId="766"/>
        </pc:sldMkLst>
        <pc:spChg chg="mod">
          <ac:chgData name="Posada, JuanAndres" userId="0b2736ba-af94-4643-8a6e-dfd9513c051e" providerId="ADAL" clId="{5703AE76-DAED-6849-BF25-AB8BAA6A4941}" dt="2020-07-02T15:15:33.167" v="330"/>
          <ac:spMkLst>
            <pc:docMk/>
            <pc:sldMk cId="1647124170" sldId="766"/>
            <ac:spMk id="2" creationId="{5A7BA423-52DC-8D42-A450-778A358C9504}"/>
          </ac:spMkLst>
        </pc:spChg>
        <pc:spChg chg="mod">
          <ac:chgData name="Posada, JuanAndres" userId="0b2736ba-af94-4643-8a6e-dfd9513c051e" providerId="ADAL" clId="{5703AE76-DAED-6849-BF25-AB8BAA6A4941}" dt="2020-07-02T15:15:40.845" v="332" actId="113"/>
          <ac:spMkLst>
            <pc:docMk/>
            <pc:sldMk cId="1647124170" sldId="766"/>
            <ac:spMk id="3" creationId="{69C11259-A553-A144-AE23-9C312C067AC9}"/>
          </ac:spMkLst>
        </pc:spChg>
      </pc:sldChg>
      <pc:sldChg chg="modSp add">
        <pc:chgData name="Posada, JuanAndres" userId="0b2736ba-af94-4643-8a6e-dfd9513c051e" providerId="ADAL" clId="{5703AE76-DAED-6849-BF25-AB8BAA6A4941}" dt="2020-07-02T15:25:00.724" v="339" actId="20577"/>
        <pc:sldMkLst>
          <pc:docMk/>
          <pc:sldMk cId="1064221713" sldId="767"/>
        </pc:sldMkLst>
        <pc:spChg chg="mod">
          <ac:chgData name="Posada, JuanAndres" userId="0b2736ba-af94-4643-8a6e-dfd9513c051e" providerId="ADAL" clId="{5703AE76-DAED-6849-BF25-AB8BAA6A4941}" dt="2020-07-02T15:24:48.252" v="335"/>
          <ac:spMkLst>
            <pc:docMk/>
            <pc:sldMk cId="1064221713" sldId="767"/>
            <ac:spMk id="3" creationId="{62DC811E-F9A6-7C42-8D1C-B4F9DD3C3B8F}"/>
          </ac:spMkLst>
        </pc:spChg>
        <pc:spChg chg="mod">
          <ac:chgData name="Posada, JuanAndres" userId="0b2736ba-af94-4643-8a6e-dfd9513c051e" providerId="ADAL" clId="{5703AE76-DAED-6849-BF25-AB8BAA6A4941}" dt="2020-07-02T15:25:00.724" v="339" actId="20577"/>
          <ac:spMkLst>
            <pc:docMk/>
            <pc:sldMk cId="1064221713" sldId="767"/>
            <ac:spMk id="4" creationId="{B13C1E60-F3ED-6745-9282-FDEE969EC2EA}"/>
          </ac:spMkLst>
        </pc:spChg>
      </pc:sldChg>
      <pc:sldChg chg="addSp modSp add">
        <pc:chgData name="Posada, JuanAndres" userId="0b2736ba-af94-4643-8a6e-dfd9513c051e" providerId="ADAL" clId="{5703AE76-DAED-6849-BF25-AB8BAA6A4941}" dt="2020-07-02T15:35:38.612" v="436" actId="1076"/>
        <pc:sldMkLst>
          <pc:docMk/>
          <pc:sldMk cId="2700537469" sldId="768"/>
        </pc:sldMkLst>
        <pc:spChg chg="mod">
          <ac:chgData name="Posada, JuanAndres" userId="0b2736ba-af94-4643-8a6e-dfd9513c051e" providerId="ADAL" clId="{5703AE76-DAED-6849-BF25-AB8BAA6A4941}" dt="2020-07-02T15:34:02.422" v="395"/>
          <ac:spMkLst>
            <pc:docMk/>
            <pc:sldMk cId="2700537469" sldId="768"/>
            <ac:spMk id="2" creationId="{96846286-24F1-0E44-9612-2CF95F440C4C}"/>
          </ac:spMkLst>
        </pc:spChg>
        <pc:spChg chg="mod">
          <ac:chgData name="Posada, JuanAndres" userId="0b2736ba-af94-4643-8a6e-dfd9513c051e" providerId="ADAL" clId="{5703AE76-DAED-6849-BF25-AB8BAA6A4941}" dt="2020-07-02T15:35:38.612" v="436" actId="1076"/>
          <ac:spMkLst>
            <pc:docMk/>
            <pc:sldMk cId="2700537469" sldId="768"/>
            <ac:spMk id="3" creationId="{2AD19E38-D110-644E-9F46-991AA4C54CCD}"/>
          </ac:spMkLst>
        </pc:spChg>
        <pc:spChg chg="mod">
          <ac:chgData name="Posada, JuanAndres" userId="0b2736ba-af94-4643-8a6e-dfd9513c051e" providerId="ADAL" clId="{5703AE76-DAED-6849-BF25-AB8BAA6A4941}" dt="2020-07-02T15:33:55.031" v="394"/>
          <ac:spMkLst>
            <pc:docMk/>
            <pc:sldMk cId="2700537469" sldId="768"/>
            <ac:spMk id="6" creationId="{B90944AB-05D9-F84B-8959-13E58D00B37E}"/>
          </ac:spMkLst>
        </pc:spChg>
        <pc:spChg chg="mod">
          <ac:chgData name="Posada, JuanAndres" userId="0b2736ba-af94-4643-8a6e-dfd9513c051e" providerId="ADAL" clId="{5703AE76-DAED-6849-BF25-AB8BAA6A4941}" dt="2020-07-02T15:33:55.031" v="394"/>
          <ac:spMkLst>
            <pc:docMk/>
            <pc:sldMk cId="2700537469" sldId="768"/>
            <ac:spMk id="8" creationId="{4B6D1B97-8A0D-7942-86F5-135E7DC375B1}"/>
          </ac:spMkLst>
        </pc:spChg>
        <pc:spChg chg="mod">
          <ac:chgData name="Posada, JuanAndres" userId="0b2736ba-af94-4643-8a6e-dfd9513c051e" providerId="ADAL" clId="{5703AE76-DAED-6849-BF25-AB8BAA6A4941}" dt="2020-07-02T15:33:55.031" v="394"/>
          <ac:spMkLst>
            <pc:docMk/>
            <pc:sldMk cId="2700537469" sldId="768"/>
            <ac:spMk id="9" creationId="{20DDA2A3-9136-434C-9F25-0A4D2FEB5B73}"/>
          </ac:spMkLst>
        </pc:spChg>
        <pc:spChg chg="mod">
          <ac:chgData name="Posada, JuanAndres" userId="0b2736ba-af94-4643-8a6e-dfd9513c051e" providerId="ADAL" clId="{5703AE76-DAED-6849-BF25-AB8BAA6A4941}" dt="2020-07-02T15:33:55.031" v="394"/>
          <ac:spMkLst>
            <pc:docMk/>
            <pc:sldMk cId="2700537469" sldId="768"/>
            <ac:spMk id="10" creationId="{43FF4EB9-A1AC-9F45-94A8-9AC0A4FB9864}"/>
          </ac:spMkLst>
        </pc:spChg>
        <pc:spChg chg="mod">
          <ac:chgData name="Posada, JuanAndres" userId="0b2736ba-af94-4643-8a6e-dfd9513c051e" providerId="ADAL" clId="{5703AE76-DAED-6849-BF25-AB8BAA6A4941}" dt="2020-07-02T15:33:55.031" v="394"/>
          <ac:spMkLst>
            <pc:docMk/>
            <pc:sldMk cId="2700537469" sldId="768"/>
            <ac:spMk id="11" creationId="{80DBE3EC-DAF2-EA46-AF46-F137B1E38C89}"/>
          </ac:spMkLst>
        </pc:spChg>
        <pc:spChg chg="mod">
          <ac:chgData name="Posada, JuanAndres" userId="0b2736ba-af94-4643-8a6e-dfd9513c051e" providerId="ADAL" clId="{5703AE76-DAED-6849-BF25-AB8BAA6A4941}" dt="2020-07-02T15:33:55.031" v="394"/>
          <ac:spMkLst>
            <pc:docMk/>
            <pc:sldMk cId="2700537469" sldId="768"/>
            <ac:spMk id="12" creationId="{B70E845D-1B6E-CC44-BBF3-CCC05CE6F710}"/>
          </ac:spMkLst>
        </pc:spChg>
        <pc:spChg chg="mod">
          <ac:chgData name="Posada, JuanAndres" userId="0b2736ba-af94-4643-8a6e-dfd9513c051e" providerId="ADAL" clId="{5703AE76-DAED-6849-BF25-AB8BAA6A4941}" dt="2020-07-02T15:33:55.031" v="394"/>
          <ac:spMkLst>
            <pc:docMk/>
            <pc:sldMk cId="2700537469" sldId="768"/>
            <ac:spMk id="13" creationId="{B271D2DD-9F22-E349-8327-578CCB58E0F8}"/>
          </ac:spMkLst>
        </pc:spChg>
        <pc:spChg chg="mod">
          <ac:chgData name="Posada, JuanAndres" userId="0b2736ba-af94-4643-8a6e-dfd9513c051e" providerId="ADAL" clId="{5703AE76-DAED-6849-BF25-AB8BAA6A4941}" dt="2020-07-02T15:33:55.031" v="394"/>
          <ac:spMkLst>
            <pc:docMk/>
            <pc:sldMk cId="2700537469" sldId="768"/>
            <ac:spMk id="14" creationId="{E7353356-4793-734D-9978-D1BE339CF648}"/>
          </ac:spMkLst>
        </pc:spChg>
        <pc:spChg chg="mod">
          <ac:chgData name="Posada, JuanAndres" userId="0b2736ba-af94-4643-8a6e-dfd9513c051e" providerId="ADAL" clId="{5703AE76-DAED-6849-BF25-AB8BAA6A4941}" dt="2020-07-02T15:33:55.031" v="394"/>
          <ac:spMkLst>
            <pc:docMk/>
            <pc:sldMk cId="2700537469" sldId="768"/>
            <ac:spMk id="15" creationId="{2EF52ACD-8390-E649-BE62-93A4C52DD826}"/>
          </ac:spMkLst>
        </pc:spChg>
        <pc:spChg chg="mod">
          <ac:chgData name="Posada, JuanAndres" userId="0b2736ba-af94-4643-8a6e-dfd9513c051e" providerId="ADAL" clId="{5703AE76-DAED-6849-BF25-AB8BAA6A4941}" dt="2020-07-02T15:33:55.031" v="394"/>
          <ac:spMkLst>
            <pc:docMk/>
            <pc:sldMk cId="2700537469" sldId="768"/>
            <ac:spMk id="18" creationId="{66AB36B8-AC29-2C43-9416-6E902E895745}"/>
          </ac:spMkLst>
        </pc:spChg>
        <pc:spChg chg="mod">
          <ac:chgData name="Posada, JuanAndres" userId="0b2736ba-af94-4643-8a6e-dfd9513c051e" providerId="ADAL" clId="{5703AE76-DAED-6849-BF25-AB8BAA6A4941}" dt="2020-07-02T15:33:55.031" v="394"/>
          <ac:spMkLst>
            <pc:docMk/>
            <pc:sldMk cId="2700537469" sldId="768"/>
            <ac:spMk id="19" creationId="{EAC1C659-D9C7-5B4F-BB89-E3379E049905}"/>
          </ac:spMkLst>
        </pc:spChg>
        <pc:spChg chg="mod">
          <ac:chgData name="Posada, JuanAndres" userId="0b2736ba-af94-4643-8a6e-dfd9513c051e" providerId="ADAL" clId="{5703AE76-DAED-6849-BF25-AB8BAA6A4941}" dt="2020-07-02T15:33:55.031" v="394"/>
          <ac:spMkLst>
            <pc:docMk/>
            <pc:sldMk cId="2700537469" sldId="768"/>
            <ac:spMk id="20" creationId="{AA3B4C7D-0B4A-1A49-AF10-E0050828F2E0}"/>
          </ac:spMkLst>
        </pc:spChg>
        <pc:spChg chg="mod">
          <ac:chgData name="Posada, JuanAndres" userId="0b2736ba-af94-4643-8a6e-dfd9513c051e" providerId="ADAL" clId="{5703AE76-DAED-6849-BF25-AB8BAA6A4941}" dt="2020-07-02T15:33:55.031" v="394"/>
          <ac:spMkLst>
            <pc:docMk/>
            <pc:sldMk cId="2700537469" sldId="768"/>
            <ac:spMk id="21" creationId="{17585D5C-D89D-EA4E-9487-8E9DCABDD202}"/>
          </ac:spMkLst>
        </pc:spChg>
        <pc:spChg chg="mod">
          <ac:chgData name="Posada, JuanAndres" userId="0b2736ba-af94-4643-8a6e-dfd9513c051e" providerId="ADAL" clId="{5703AE76-DAED-6849-BF25-AB8BAA6A4941}" dt="2020-07-02T15:33:55.031" v="394"/>
          <ac:spMkLst>
            <pc:docMk/>
            <pc:sldMk cId="2700537469" sldId="768"/>
            <ac:spMk id="22" creationId="{994F8596-F4FA-344E-ABF1-8BA439588422}"/>
          </ac:spMkLst>
        </pc:spChg>
        <pc:spChg chg="mod">
          <ac:chgData name="Posada, JuanAndres" userId="0b2736ba-af94-4643-8a6e-dfd9513c051e" providerId="ADAL" clId="{5703AE76-DAED-6849-BF25-AB8BAA6A4941}" dt="2020-07-02T15:33:55.031" v="394"/>
          <ac:spMkLst>
            <pc:docMk/>
            <pc:sldMk cId="2700537469" sldId="768"/>
            <ac:spMk id="23" creationId="{9E8F3278-691C-FC4F-896C-DC6336E897C8}"/>
          </ac:spMkLst>
        </pc:spChg>
        <pc:spChg chg="mod">
          <ac:chgData name="Posada, JuanAndres" userId="0b2736ba-af94-4643-8a6e-dfd9513c051e" providerId="ADAL" clId="{5703AE76-DAED-6849-BF25-AB8BAA6A4941}" dt="2020-07-02T15:33:55.031" v="394"/>
          <ac:spMkLst>
            <pc:docMk/>
            <pc:sldMk cId="2700537469" sldId="768"/>
            <ac:spMk id="24" creationId="{A5E18D3E-5599-784B-B935-B6240FE7A7AF}"/>
          </ac:spMkLst>
        </pc:spChg>
        <pc:spChg chg="mod">
          <ac:chgData name="Posada, JuanAndres" userId="0b2736ba-af94-4643-8a6e-dfd9513c051e" providerId="ADAL" clId="{5703AE76-DAED-6849-BF25-AB8BAA6A4941}" dt="2020-07-02T15:33:55.031" v="394"/>
          <ac:spMkLst>
            <pc:docMk/>
            <pc:sldMk cId="2700537469" sldId="768"/>
            <ac:spMk id="25" creationId="{D47576FD-4F83-FE4F-AF68-E45E17DECEDE}"/>
          </ac:spMkLst>
        </pc:spChg>
        <pc:spChg chg="mod">
          <ac:chgData name="Posada, JuanAndres" userId="0b2736ba-af94-4643-8a6e-dfd9513c051e" providerId="ADAL" clId="{5703AE76-DAED-6849-BF25-AB8BAA6A4941}" dt="2020-07-02T15:33:55.031" v="394"/>
          <ac:spMkLst>
            <pc:docMk/>
            <pc:sldMk cId="2700537469" sldId="768"/>
            <ac:spMk id="27" creationId="{1CD94932-78CB-3C41-8354-936804DB2B85}"/>
          </ac:spMkLst>
        </pc:spChg>
        <pc:spChg chg="mod">
          <ac:chgData name="Posada, JuanAndres" userId="0b2736ba-af94-4643-8a6e-dfd9513c051e" providerId="ADAL" clId="{5703AE76-DAED-6849-BF25-AB8BAA6A4941}" dt="2020-07-02T15:33:55.031" v="394"/>
          <ac:spMkLst>
            <pc:docMk/>
            <pc:sldMk cId="2700537469" sldId="768"/>
            <ac:spMk id="28" creationId="{92B9F6C9-4A01-C942-B14F-39D8B58F983C}"/>
          </ac:spMkLst>
        </pc:spChg>
        <pc:spChg chg="mod">
          <ac:chgData name="Posada, JuanAndres" userId="0b2736ba-af94-4643-8a6e-dfd9513c051e" providerId="ADAL" clId="{5703AE76-DAED-6849-BF25-AB8BAA6A4941}" dt="2020-07-02T15:33:55.031" v="394"/>
          <ac:spMkLst>
            <pc:docMk/>
            <pc:sldMk cId="2700537469" sldId="768"/>
            <ac:spMk id="29" creationId="{46C9A93F-DE93-BC42-B676-794B00232A33}"/>
          </ac:spMkLst>
        </pc:spChg>
        <pc:spChg chg="mod">
          <ac:chgData name="Posada, JuanAndres" userId="0b2736ba-af94-4643-8a6e-dfd9513c051e" providerId="ADAL" clId="{5703AE76-DAED-6849-BF25-AB8BAA6A4941}" dt="2020-07-02T15:33:55.031" v="394"/>
          <ac:spMkLst>
            <pc:docMk/>
            <pc:sldMk cId="2700537469" sldId="768"/>
            <ac:spMk id="30" creationId="{830E87E0-9573-2B40-9B63-791D230F9662}"/>
          </ac:spMkLst>
        </pc:spChg>
        <pc:spChg chg="mod">
          <ac:chgData name="Posada, JuanAndres" userId="0b2736ba-af94-4643-8a6e-dfd9513c051e" providerId="ADAL" clId="{5703AE76-DAED-6849-BF25-AB8BAA6A4941}" dt="2020-07-02T15:33:55.031" v="394"/>
          <ac:spMkLst>
            <pc:docMk/>
            <pc:sldMk cId="2700537469" sldId="768"/>
            <ac:spMk id="31" creationId="{527834CD-2A1A-F84D-AA1D-C9CB50CB121C}"/>
          </ac:spMkLst>
        </pc:spChg>
        <pc:spChg chg="mod">
          <ac:chgData name="Posada, JuanAndres" userId="0b2736ba-af94-4643-8a6e-dfd9513c051e" providerId="ADAL" clId="{5703AE76-DAED-6849-BF25-AB8BAA6A4941}" dt="2020-07-02T15:33:55.031" v="394"/>
          <ac:spMkLst>
            <pc:docMk/>
            <pc:sldMk cId="2700537469" sldId="768"/>
            <ac:spMk id="32" creationId="{DAD875B3-ACDA-FA4F-BFF8-3359C231D462}"/>
          </ac:spMkLst>
        </pc:spChg>
        <pc:spChg chg="mod">
          <ac:chgData name="Posada, JuanAndres" userId="0b2736ba-af94-4643-8a6e-dfd9513c051e" providerId="ADAL" clId="{5703AE76-DAED-6849-BF25-AB8BAA6A4941}" dt="2020-07-02T15:33:55.031" v="394"/>
          <ac:spMkLst>
            <pc:docMk/>
            <pc:sldMk cId="2700537469" sldId="768"/>
            <ac:spMk id="33" creationId="{A9F51543-A3AB-6C46-A316-80B994E348BC}"/>
          </ac:spMkLst>
        </pc:spChg>
        <pc:spChg chg="mod">
          <ac:chgData name="Posada, JuanAndres" userId="0b2736ba-af94-4643-8a6e-dfd9513c051e" providerId="ADAL" clId="{5703AE76-DAED-6849-BF25-AB8BAA6A4941}" dt="2020-07-02T15:33:55.031" v="394"/>
          <ac:spMkLst>
            <pc:docMk/>
            <pc:sldMk cId="2700537469" sldId="768"/>
            <ac:spMk id="34" creationId="{3EFD6FEA-A5F8-C74C-BAF2-CE0A73301F64}"/>
          </ac:spMkLst>
        </pc:spChg>
        <pc:spChg chg="mod">
          <ac:chgData name="Posada, JuanAndres" userId="0b2736ba-af94-4643-8a6e-dfd9513c051e" providerId="ADAL" clId="{5703AE76-DAED-6849-BF25-AB8BAA6A4941}" dt="2020-07-02T15:33:55.031" v="394"/>
          <ac:spMkLst>
            <pc:docMk/>
            <pc:sldMk cId="2700537469" sldId="768"/>
            <ac:spMk id="35" creationId="{A06E9F78-9CCB-CD4C-B7BC-D419D72EC583}"/>
          </ac:spMkLst>
        </pc:spChg>
        <pc:spChg chg="mod">
          <ac:chgData name="Posada, JuanAndres" userId="0b2736ba-af94-4643-8a6e-dfd9513c051e" providerId="ADAL" clId="{5703AE76-DAED-6849-BF25-AB8BAA6A4941}" dt="2020-07-02T15:33:55.031" v="394"/>
          <ac:spMkLst>
            <pc:docMk/>
            <pc:sldMk cId="2700537469" sldId="768"/>
            <ac:spMk id="36" creationId="{06E66E16-8C80-264B-A39D-DDD353968A09}"/>
          </ac:spMkLst>
        </pc:spChg>
        <pc:grpChg chg="add mod">
          <ac:chgData name="Posada, JuanAndres" userId="0b2736ba-af94-4643-8a6e-dfd9513c051e" providerId="ADAL" clId="{5703AE76-DAED-6849-BF25-AB8BAA6A4941}" dt="2020-07-02T15:35:11.825" v="427" actId="1038"/>
          <ac:grpSpMkLst>
            <pc:docMk/>
            <pc:sldMk cId="2700537469" sldId="768"/>
            <ac:grpSpMk id="5" creationId="{73DAA74C-B9CD-E643-B340-2A92BF8F0A38}"/>
          </ac:grpSpMkLst>
        </pc:grpChg>
        <pc:grpChg chg="mod">
          <ac:chgData name="Posada, JuanAndres" userId="0b2736ba-af94-4643-8a6e-dfd9513c051e" providerId="ADAL" clId="{5703AE76-DAED-6849-BF25-AB8BAA6A4941}" dt="2020-07-02T15:33:55.031" v="394"/>
          <ac:grpSpMkLst>
            <pc:docMk/>
            <pc:sldMk cId="2700537469" sldId="768"/>
            <ac:grpSpMk id="7" creationId="{FC560315-4FDB-114B-8901-450BF18DCA24}"/>
          </ac:grpSpMkLst>
        </pc:grpChg>
        <pc:grpChg chg="add mod">
          <ac:chgData name="Posada, JuanAndres" userId="0b2736ba-af94-4643-8a6e-dfd9513c051e" providerId="ADAL" clId="{5703AE76-DAED-6849-BF25-AB8BAA6A4941}" dt="2020-07-02T15:35:11.825" v="427" actId="1038"/>
          <ac:grpSpMkLst>
            <pc:docMk/>
            <pc:sldMk cId="2700537469" sldId="768"/>
            <ac:grpSpMk id="16" creationId="{36395776-6395-EA45-9969-48BB313B876D}"/>
          </ac:grpSpMkLst>
        </pc:grpChg>
        <pc:grpChg chg="mod">
          <ac:chgData name="Posada, JuanAndres" userId="0b2736ba-af94-4643-8a6e-dfd9513c051e" providerId="ADAL" clId="{5703AE76-DAED-6849-BF25-AB8BAA6A4941}" dt="2020-07-02T15:33:55.031" v="394"/>
          <ac:grpSpMkLst>
            <pc:docMk/>
            <pc:sldMk cId="2700537469" sldId="768"/>
            <ac:grpSpMk id="17" creationId="{7C89636A-C08B-294F-A8C5-8F339E9BF299}"/>
          </ac:grpSpMkLst>
        </pc:grpChg>
        <pc:grpChg chg="mod">
          <ac:chgData name="Posada, JuanAndres" userId="0b2736ba-af94-4643-8a6e-dfd9513c051e" providerId="ADAL" clId="{5703AE76-DAED-6849-BF25-AB8BAA6A4941}" dt="2020-07-02T15:33:55.031" v="394"/>
          <ac:grpSpMkLst>
            <pc:docMk/>
            <pc:sldMk cId="2700537469" sldId="768"/>
            <ac:grpSpMk id="26" creationId="{38702576-0363-E047-A9F1-5BDD562A1037}"/>
          </ac:grpSpMkLst>
        </pc:grpChg>
        <pc:picChg chg="add mod">
          <ac:chgData name="Posada, JuanAndres" userId="0b2736ba-af94-4643-8a6e-dfd9513c051e" providerId="ADAL" clId="{5703AE76-DAED-6849-BF25-AB8BAA6A4941}" dt="2020-07-02T15:35:11.825" v="427" actId="1038"/>
          <ac:picMkLst>
            <pc:docMk/>
            <pc:sldMk cId="2700537469" sldId="768"/>
            <ac:picMk id="37" creationId="{668CAD60-F0B3-D34A-BCF1-5618BBD1EF2E}"/>
          </ac:picMkLst>
        </pc:picChg>
        <pc:picChg chg="add mod">
          <ac:chgData name="Posada, JuanAndres" userId="0b2736ba-af94-4643-8a6e-dfd9513c051e" providerId="ADAL" clId="{5703AE76-DAED-6849-BF25-AB8BAA6A4941}" dt="2020-07-02T15:35:11.825" v="427" actId="1038"/>
          <ac:picMkLst>
            <pc:docMk/>
            <pc:sldMk cId="2700537469" sldId="768"/>
            <ac:picMk id="38" creationId="{2099DF9A-2972-BA46-AEBC-84D651E43CBD}"/>
          </ac:picMkLst>
        </pc:picChg>
        <pc:picChg chg="add mod">
          <ac:chgData name="Posada, JuanAndres" userId="0b2736ba-af94-4643-8a6e-dfd9513c051e" providerId="ADAL" clId="{5703AE76-DAED-6849-BF25-AB8BAA6A4941}" dt="2020-07-02T15:35:11.825" v="427" actId="1038"/>
          <ac:picMkLst>
            <pc:docMk/>
            <pc:sldMk cId="2700537469" sldId="768"/>
            <ac:picMk id="39" creationId="{D66DAA04-97C1-9446-9C6F-645805DF8492}"/>
          </ac:picMkLst>
        </pc:picChg>
        <pc:picChg chg="add mod">
          <ac:chgData name="Posada, JuanAndres" userId="0b2736ba-af94-4643-8a6e-dfd9513c051e" providerId="ADAL" clId="{5703AE76-DAED-6849-BF25-AB8BAA6A4941}" dt="2020-07-02T15:35:11.825" v="427" actId="1038"/>
          <ac:picMkLst>
            <pc:docMk/>
            <pc:sldMk cId="2700537469" sldId="768"/>
            <ac:picMk id="40" creationId="{A43A5C42-0595-8E40-927B-E5864A565D6B}"/>
          </ac:picMkLst>
        </pc:picChg>
        <pc:picChg chg="add mod">
          <ac:chgData name="Posada, JuanAndres" userId="0b2736ba-af94-4643-8a6e-dfd9513c051e" providerId="ADAL" clId="{5703AE76-DAED-6849-BF25-AB8BAA6A4941}" dt="2020-07-02T15:35:11.825" v="427" actId="1038"/>
          <ac:picMkLst>
            <pc:docMk/>
            <pc:sldMk cId="2700537469" sldId="768"/>
            <ac:picMk id="41" creationId="{31A3E4FC-CD26-144A-B7B7-32DEE7A71E7F}"/>
          </ac:picMkLst>
        </pc:picChg>
      </pc:sldChg>
      <pc:sldChg chg="modSp add del">
        <pc:chgData name="Posada, JuanAndres" userId="0b2736ba-af94-4643-8a6e-dfd9513c051e" providerId="ADAL" clId="{5703AE76-DAED-6849-BF25-AB8BAA6A4941}" dt="2020-07-02T15:36:27.903" v="443" actId="2696"/>
        <pc:sldMkLst>
          <pc:docMk/>
          <pc:sldMk cId="245230511" sldId="769"/>
        </pc:sldMkLst>
        <pc:spChg chg="mod">
          <ac:chgData name="Posada, JuanAndres" userId="0b2736ba-af94-4643-8a6e-dfd9513c051e" providerId="ADAL" clId="{5703AE76-DAED-6849-BF25-AB8BAA6A4941}" dt="2020-07-02T15:36:10.184" v="440"/>
          <ac:spMkLst>
            <pc:docMk/>
            <pc:sldMk cId="245230511" sldId="769"/>
            <ac:spMk id="3" creationId="{40C2643C-D4E2-1A4B-B6FB-BC4EDA1702A9}"/>
          </ac:spMkLst>
        </pc:spChg>
        <pc:spChg chg="mod">
          <ac:chgData name="Posada, JuanAndres" userId="0b2736ba-af94-4643-8a6e-dfd9513c051e" providerId="ADAL" clId="{5703AE76-DAED-6849-BF25-AB8BAA6A4941}" dt="2020-07-02T15:36:21.483" v="442" actId="20577"/>
          <ac:spMkLst>
            <pc:docMk/>
            <pc:sldMk cId="245230511" sldId="769"/>
            <ac:spMk id="4" creationId="{CA0F47FB-07C7-CE40-97F6-C07EC8AFD943}"/>
          </ac:spMkLst>
        </pc:spChg>
      </pc:sldChg>
      <pc:sldChg chg="modSp add ord">
        <pc:chgData name="Posada, JuanAndres" userId="0b2736ba-af94-4643-8a6e-dfd9513c051e" providerId="ADAL" clId="{5703AE76-DAED-6849-BF25-AB8BAA6A4941}" dt="2020-07-02T15:37:04.230" v="451" actId="14100"/>
        <pc:sldMkLst>
          <pc:docMk/>
          <pc:sldMk cId="3467245215" sldId="769"/>
        </pc:sldMkLst>
        <pc:spChg chg="mod">
          <ac:chgData name="Posada, JuanAndres" userId="0b2736ba-af94-4643-8a6e-dfd9513c051e" providerId="ADAL" clId="{5703AE76-DAED-6849-BF25-AB8BAA6A4941}" dt="2020-07-02T15:36:37.352" v="446"/>
          <ac:spMkLst>
            <pc:docMk/>
            <pc:sldMk cId="3467245215" sldId="769"/>
            <ac:spMk id="2" creationId="{980D8C79-FD6B-504E-973D-717A2277EA3E}"/>
          </ac:spMkLst>
        </pc:spChg>
        <pc:spChg chg="mod">
          <ac:chgData name="Posada, JuanAndres" userId="0b2736ba-af94-4643-8a6e-dfd9513c051e" providerId="ADAL" clId="{5703AE76-DAED-6849-BF25-AB8BAA6A4941}" dt="2020-07-02T15:37:04.230" v="451" actId="14100"/>
          <ac:spMkLst>
            <pc:docMk/>
            <pc:sldMk cId="3467245215" sldId="769"/>
            <ac:spMk id="3" creationId="{04A895B8-9233-B44D-BDAA-7DEE63335BF0}"/>
          </ac:spMkLst>
        </pc:spChg>
      </pc:sldChg>
      <pc:sldChg chg="addSp modSp add mod modClrScheme chgLayout">
        <pc:chgData name="Posada, JuanAndres" userId="0b2736ba-af94-4643-8a6e-dfd9513c051e" providerId="ADAL" clId="{5703AE76-DAED-6849-BF25-AB8BAA6A4941}" dt="2020-07-02T15:38:50.404" v="466"/>
        <pc:sldMkLst>
          <pc:docMk/>
          <pc:sldMk cId="1272140762" sldId="770"/>
        </pc:sldMkLst>
        <pc:spChg chg="add mod ord">
          <ac:chgData name="Posada, JuanAndres" userId="0b2736ba-af94-4643-8a6e-dfd9513c051e" providerId="ADAL" clId="{5703AE76-DAED-6849-BF25-AB8BAA6A4941}" dt="2020-07-02T15:38:50.404" v="466"/>
          <ac:spMkLst>
            <pc:docMk/>
            <pc:sldMk cId="1272140762" sldId="770"/>
            <ac:spMk id="2" creationId="{C637305C-CAFB-B948-ACCE-10DA0CCDA84C}"/>
          </ac:spMkLst>
        </pc:spChg>
        <pc:spChg chg="mod ord">
          <ac:chgData name="Posada, JuanAndres" userId="0b2736ba-af94-4643-8a6e-dfd9513c051e" providerId="ADAL" clId="{5703AE76-DAED-6849-BF25-AB8BAA6A4941}" dt="2020-07-02T15:38:44.508" v="465" actId="700"/>
          <ac:spMkLst>
            <pc:docMk/>
            <pc:sldMk cId="1272140762" sldId="770"/>
            <ac:spMk id="3" creationId="{00000000-0000-0000-0000-000000000000}"/>
          </ac:spMkLst>
        </pc:spChg>
      </pc:sldChg>
      <pc:sldChg chg="add del">
        <pc:chgData name="Posada, JuanAndres" userId="0b2736ba-af94-4643-8a6e-dfd9513c051e" providerId="ADAL" clId="{5703AE76-DAED-6849-BF25-AB8BAA6A4941}" dt="2020-07-02T15:40:22.935" v="481"/>
        <pc:sldMkLst>
          <pc:docMk/>
          <pc:sldMk cId="1667164132" sldId="771"/>
        </pc:sldMkLst>
      </pc:sldChg>
      <pc:sldChg chg="addSp modSp add modAnim">
        <pc:chgData name="Posada, JuanAndres" userId="0b2736ba-af94-4643-8a6e-dfd9513c051e" providerId="ADAL" clId="{5703AE76-DAED-6849-BF25-AB8BAA6A4941}" dt="2020-07-02T15:41:34.718" v="523" actId="1076"/>
        <pc:sldMkLst>
          <pc:docMk/>
          <pc:sldMk cId="3033265916" sldId="771"/>
        </pc:sldMkLst>
        <pc:spChg chg="mod">
          <ac:chgData name="Posada, JuanAndres" userId="0b2736ba-af94-4643-8a6e-dfd9513c051e" providerId="ADAL" clId="{5703AE76-DAED-6849-BF25-AB8BAA6A4941}" dt="2020-07-02T15:40:49.392" v="486" actId="14100"/>
          <ac:spMkLst>
            <pc:docMk/>
            <pc:sldMk cId="3033265916" sldId="771"/>
            <ac:spMk id="2" creationId="{3B53E9F9-A534-9547-B308-2BBBBA31E34E}"/>
          </ac:spMkLst>
        </pc:spChg>
        <pc:spChg chg="mod">
          <ac:chgData name="Posada, JuanAndres" userId="0b2736ba-af94-4643-8a6e-dfd9513c051e" providerId="ADAL" clId="{5703AE76-DAED-6849-BF25-AB8BAA6A4941}" dt="2020-07-02T15:40:57.998" v="488" actId="113"/>
          <ac:spMkLst>
            <pc:docMk/>
            <pc:sldMk cId="3033265916" sldId="771"/>
            <ac:spMk id="3" creationId="{451B0702-6F72-C541-9BA2-C303DB569C44}"/>
          </ac:spMkLst>
        </pc:spChg>
        <pc:picChg chg="add mod">
          <ac:chgData name="Posada, JuanAndres" userId="0b2736ba-af94-4643-8a6e-dfd9513c051e" providerId="ADAL" clId="{5703AE76-DAED-6849-BF25-AB8BAA6A4941}" dt="2020-07-02T15:41:34.718" v="523" actId="1076"/>
          <ac:picMkLst>
            <pc:docMk/>
            <pc:sldMk cId="3033265916" sldId="771"/>
            <ac:picMk id="5" creationId="{84E1E7EC-6028-AA4A-939B-54D62F7EAA57}"/>
          </ac:picMkLst>
        </pc:picChg>
        <pc:picChg chg="add mod">
          <ac:chgData name="Posada, JuanAndres" userId="0b2736ba-af94-4643-8a6e-dfd9513c051e" providerId="ADAL" clId="{5703AE76-DAED-6849-BF25-AB8BAA6A4941}" dt="2020-07-02T15:41:34.718" v="523" actId="1076"/>
          <ac:picMkLst>
            <pc:docMk/>
            <pc:sldMk cId="3033265916" sldId="771"/>
            <ac:picMk id="6" creationId="{9AAFD4F9-0B77-6548-99BB-5DF656C21E6C}"/>
          </ac:picMkLst>
        </pc:picChg>
        <pc:picChg chg="add mod">
          <ac:chgData name="Posada, JuanAndres" userId="0b2736ba-af94-4643-8a6e-dfd9513c051e" providerId="ADAL" clId="{5703AE76-DAED-6849-BF25-AB8BAA6A4941}" dt="2020-07-02T15:41:34.718" v="523" actId="1076"/>
          <ac:picMkLst>
            <pc:docMk/>
            <pc:sldMk cId="3033265916" sldId="771"/>
            <ac:picMk id="7" creationId="{ED8939C8-74CD-0E48-AD19-68A992F103E5}"/>
          </ac:picMkLst>
        </pc:picChg>
      </pc:sldChg>
      <pc:sldChg chg="addSp delSp modSp add addAnim delAnim modAnim">
        <pc:chgData name="Posada, JuanAndres" userId="0b2736ba-af94-4643-8a6e-dfd9513c051e" providerId="ADAL" clId="{5703AE76-DAED-6849-BF25-AB8BAA6A4941}" dt="2020-07-02T15:48:02.774" v="545"/>
        <pc:sldMkLst>
          <pc:docMk/>
          <pc:sldMk cId="2703378213" sldId="772"/>
        </pc:sldMkLst>
        <pc:spChg chg="mod">
          <ac:chgData name="Posada, JuanAndres" userId="0b2736ba-af94-4643-8a6e-dfd9513c051e" providerId="ADAL" clId="{5703AE76-DAED-6849-BF25-AB8BAA6A4941}" dt="2020-07-02T15:47:26.760" v="538"/>
          <ac:spMkLst>
            <pc:docMk/>
            <pc:sldMk cId="2703378213" sldId="772"/>
            <ac:spMk id="2" creationId="{A8893062-2C82-9649-8D5D-AB120A065C6C}"/>
          </ac:spMkLst>
        </pc:spChg>
        <pc:spChg chg="del">
          <ac:chgData name="Posada, JuanAndres" userId="0b2736ba-af94-4643-8a6e-dfd9513c051e" providerId="ADAL" clId="{5703AE76-DAED-6849-BF25-AB8BAA6A4941}" dt="2020-07-02T15:46:58.464" v="530" actId="478"/>
          <ac:spMkLst>
            <pc:docMk/>
            <pc:sldMk cId="2703378213" sldId="772"/>
            <ac:spMk id="3" creationId="{894E80F7-FB27-744F-A87F-9A856898CDB4}"/>
          </ac:spMkLst>
        </pc:spChg>
        <pc:spChg chg="add del mod">
          <ac:chgData name="Posada, JuanAndres" userId="0b2736ba-af94-4643-8a6e-dfd9513c051e" providerId="ADAL" clId="{5703AE76-DAED-6849-BF25-AB8BAA6A4941}" dt="2020-07-02T15:47:10.724" v="536" actId="478"/>
          <ac:spMkLst>
            <pc:docMk/>
            <pc:sldMk cId="2703378213" sldId="772"/>
            <ac:spMk id="5" creationId="{E1593526-0FDA-3B46-BD68-F22A26CD0381}"/>
          </ac:spMkLst>
        </pc:spChg>
        <pc:spChg chg="add del mod">
          <ac:chgData name="Posada, JuanAndres" userId="0b2736ba-af94-4643-8a6e-dfd9513c051e" providerId="ADAL" clId="{5703AE76-DAED-6849-BF25-AB8BAA6A4941}" dt="2020-07-02T15:47:08.058" v="535" actId="478"/>
          <ac:spMkLst>
            <pc:docMk/>
            <pc:sldMk cId="2703378213" sldId="772"/>
            <ac:spMk id="7" creationId="{135B90F3-6C75-6347-B7F3-C666262C2F85}"/>
          </ac:spMkLst>
        </pc:spChg>
        <pc:spChg chg="add mod">
          <ac:chgData name="Posada, JuanAndres" userId="0b2736ba-af94-4643-8a6e-dfd9513c051e" providerId="ADAL" clId="{5703AE76-DAED-6849-BF25-AB8BAA6A4941}" dt="2020-07-02T15:47:36.801" v="539" actId="113"/>
          <ac:spMkLst>
            <pc:docMk/>
            <pc:sldMk cId="2703378213" sldId="772"/>
            <ac:spMk id="9" creationId="{286A276D-925D-2642-BE05-A9656CC93284}"/>
          </ac:spMkLst>
        </pc:spChg>
      </pc:sldChg>
      <pc:sldChg chg="addSp modSp add modTransition">
        <pc:chgData name="Posada, JuanAndres" userId="0b2736ba-af94-4643-8a6e-dfd9513c051e" providerId="ADAL" clId="{5703AE76-DAED-6849-BF25-AB8BAA6A4941}" dt="2020-07-02T15:54:39.702" v="757"/>
        <pc:sldMkLst>
          <pc:docMk/>
          <pc:sldMk cId="3242947657" sldId="773"/>
        </pc:sldMkLst>
        <pc:spChg chg="mod">
          <ac:chgData name="Posada, JuanAndres" userId="0b2736ba-af94-4643-8a6e-dfd9513c051e" providerId="ADAL" clId="{5703AE76-DAED-6849-BF25-AB8BAA6A4941}" dt="2020-07-02T15:49:23.046" v="553"/>
          <ac:spMkLst>
            <pc:docMk/>
            <pc:sldMk cId="3242947657" sldId="773"/>
            <ac:spMk id="3" creationId="{7AAFFA5E-7BE4-7B47-8364-180FCE84EE41}"/>
          </ac:spMkLst>
        </pc:spChg>
        <pc:graphicFrameChg chg="add mod modGraphic">
          <ac:chgData name="Posada, JuanAndres" userId="0b2736ba-af94-4643-8a6e-dfd9513c051e" providerId="ADAL" clId="{5703AE76-DAED-6849-BF25-AB8BAA6A4941}" dt="2020-07-02T15:51:24.315" v="669" actId="113"/>
          <ac:graphicFrameMkLst>
            <pc:docMk/>
            <pc:sldMk cId="3242947657" sldId="773"/>
            <ac:graphicFrameMk id="4" creationId="{28470A95-5778-3542-A0FD-D4ABFC7C1080}"/>
          </ac:graphicFrameMkLst>
        </pc:graphicFrameChg>
        <pc:picChg chg="add mod">
          <ac:chgData name="Posada, JuanAndres" userId="0b2736ba-af94-4643-8a6e-dfd9513c051e" providerId="ADAL" clId="{5703AE76-DAED-6849-BF25-AB8BAA6A4941}" dt="2020-07-02T15:52:24.590" v="688" actId="207"/>
          <ac:picMkLst>
            <pc:docMk/>
            <pc:sldMk cId="3242947657" sldId="773"/>
            <ac:picMk id="6" creationId="{C9971D98-1E44-9D46-BE1C-52254D4958E4}"/>
          </ac:picMkLst>
        </pc:picChg>
        <pc:cxnChg chg="add mod">
          <ac:chgData name="Posada, JuanAndres" userId="0b2736ba-af94-4643-8a6e-dfd9513c051e" providerId="ADAL" clId="{5703AE76-DAED-6849-BF25-AB8BAA6A4941}" dt="2020-07-02T15:52:12.734" v="685" actId="692"/>
          <ac:cxnSpMkLst>
            <pc:docMk/>
            <pc:sldMk cId="3242947657" sldId="773"/>
            <ac:cxnSpMk id="8" creationId="{98873428-21A8-2D46-9C9F-7F2B61492999}"/>
          </ac:cxnSpMkLst>
        </pc:cxnChg>
      </pc:sldChg>
      <pc:sldChg chg="addSp delSp modSp add modTransition">
        <pc:chgData name="Posada, JuanAndres" userId="0b2736ba-af94-4643-8a6e-dfd9513c051e" providerId="ADAL" clId="{5703AE76-DAED-6849-BF25-AB8BAA6A4941}" dt="2020-07-02T15:54:43.336" v="758"/>
        <pc:sldMkLst>
          <pc:docMk/>
          <pc:sldMk cId="864765575" sldId="774"/>
        </pc:sldMkLst>
        <pc:spChg chg="add mod">
          <ac:chgData name="Posada, JuanAndres" userId="0b2736ba-af94-4643-8a6e-dfd9513c051e" providerId="ADAL" clId="{5703AE76-DAED-6849-BF25-AB8BAA6A4941}" dt="2020-07-02T15:54:13.448" v="755" actId="1076"/>
          <ac:spMkLst>
            <pc:docMk/>
            <pc:sldMk cId="864765575" sldId="774"/>
            <ac:spMk id="7" creationId="{94F1FFE2-90DC-3B41-A02A-32B84F06403D}"/>
          </ac:spMkLst>
        </pc:spChg>
        <pc:graphicFrameChg chg="add del mod">
          <ac:chgData name="Posada, JuanAndres" userId="0b2736ba-af94-4643-8a6e-dfd9513c051e" providerId="ADAL" clId="{5703AE76-DAED-6849-BF25-AB8BAA6A4941}" dt="2020-07-02T15:53:23.194" v="696" actId="478"/>
          <ac:graphicFrameMkLst>
            <pc:docMk/>
            <pc:sldMk cId="864765575" sldId="774"/>
            <ac:graphicFrameMk id="4" creationId="{28470A95-5778-3542-A0FD-D4ABFC7C1080}"/>
          </ac:graphicFrameMkLst>
        </pc:graphicFrameChg>
        <pc:picChg chg="mod">
          <ac:chgData name="Posada, JuanAndres" userId="0b2736ba-af94-4643-8a6e-dfd9513c051e" providerId="ADAL" clId="{5703AE76-DAED-6849-BF25-AB8BAA6A4941}" dt="2020-07-02T15:54:09.830" v="754" actId="1076"/>
          <ac:picMkLst>
            <pc:docMk/>
            <pc:sldMk cId="864765575" sldId="774"/>
            <ac:picMk id="6" creationId="{C9971D98-1E44-9D46-BE1C-52254D4958E4}"/>
          </ac:picMkLst>
        </pc:picChg>
        <pc:cxnChg chg="add del">
          <ac:chgData name="Posada, JuanAndres" userId="0b2736ba-af94-4643-8a6e-dfd9513c051e" providerId="ADAL" clId="{5703AE76-DAED-6849-BF25-AB8BAA6A4941}" dt="2020-07-02T15:53:52.927" v="746" actId="478"/>
          <ac:cxnSpMkLst>
            <pc:docMk/>
            <pc:sldMk cId="864765575" sldId="774"/>
            <ac:cxnSpMk id="8" creationId="{98873428-21A8-2D46-9C9F-7F2B61492999}"/>
          </ac:cxnSpMkLst>
        </pc:cxnChg>
      </pc:sldChg>
      <pc:sldChg chg="modSp add">
        <pc:chgData name="Posada, JuanAndres" userId="0b2736ba-af94-4643-8a6e-dfd9513c051e" providerId="ADAL" clId="{5703AE76-DAED-6849-BF25-AB8BAA6A4941}" dt="2020-07-03T08:14:19.729" v="765" actId="113"/>
        <pc:sldMkLst>
          <pc:docMk/>
          <pc:sldMk cId="1691471558" sldId="775"/>
        </pc:sldMkLst>
        <pc:spChg chg="mod">
          <ac:chgData name="Posada, JuanAndres" userId="0b2736ba-af94-4643-8a6e-dfd9513c051e" providerId="ADAL" clId="{5703AE76-DAED-6849-BF25-AB8BAA6A4941}" dt="2020-07-03T08:13:13.013" v="761"/>
          <ac:spMkLst>
            <pc:docMk/>
            <pc:sldMk cId="1691471558" sldId="775"/>
            <ac:spMk id="3" creationId="{05DB4F8E-76D9-2245-8834-0CD1529ACD60}"/>
          </ac:spMkLst>
        </pc:spChg>
        <pc:spChg chg="mod">
          <ac:chgData name="Posada, JuanAndres" userId="0b2736ba-af94-4643-8a6e-dfd9513c051e" providerId="ADAL" clId="{5703AE76-DAED-6849-BF25-AB8BAA6A4941}" dt="2020-07-03T08:14:19.729" v="765" actId="113"/>
          <ac:spMkLst>
            <pc:docMk/>
            <pc:sldMk cId="1691471558" sldId="775"/>
            <ac:spMk id="4" creationId="{EC3E2296-3AAA-D343-A9B0-94089EF6E7E1}"/>
          </ac:spMkLst>
        </pc:spChg>
      </pc:sldChg>
      <pc:sldChg chg="add del">
        <pc:chgData name="Posada, JuanAndres" userId="0b2736ba-af94-4643-8a6e-dfd9513c051e" providerId="ADAL" clId="{5703AE76-DAED-6849-BF25-AB8BAA6A4941}" dt="2020-07-03T08:19:37.934" v="768" actId="2696"/>
        <pc:sldMkLst>
          <pc:docMk/>
          <pc:sldMk cId="870448175" sldId="776"/>
        </pc:sldMkLst>
      </pc:sldChg>
      <pc:sldChg chg="addSp delSp modSp add">
        <pc:chgData name="Posada, JuanAndres" userId="0b2736ba-af94-4643-8a6e-dfd9513c051e" providerId="ADAL" clId="{5703AE76-DAED-6849-BF25-AB8BAA6A4941}" dt="2020-07-03T08:20:03.493" v="775" actId="1076"/>
        <pc:sldMkLst>
          <pc:docMk/>
          <pc:sldMk cId="1126093349" sldId="776"/>
        </pc:sldMkLst>
        <pc:spChg chg="mod">
          <ac:chgData name="Posada, JuanAndres" userId="0b2736ba-af94-4643-8a6e-dfd9513c051e" providerId="ADAL" clId="{5703AE76-DAED-6849-BF25-AB8BAA6A4941}" dt="2020-07-03T08:19:51.596" v="770"/>
          <ac:spMkLst>
            <pc:docMk/>
            <pc:sldMk cId="1126093349" sldId="776"/>
            <ac:spMk id="2" creationId="{B844DF4B-33D5-9B46-BBBE-E0D349FBA1B7}"/>
          </ac:spMkLst>
        </pc:spChg>
        <pc:spChg chg="del mod">
          <ac:chgData name="Posada, JuanAndres" userId="0b2736ba-af94-4643-8a6e-dfd9513c051e" providerId="ADAL" clId="{5703AE76-DAED-6849-BF25-AB8BAA6A4941}" dt="2020-07-03T08:19:59.863" v="774" actId="478"/>
          <ac:spMkLst>
            <pc:docMk/>
            <pc:sldMk cId="1126093349" sldId="776"/>
            <ac:spMk id="3" creationId="{32138A4D-E374-6F42-A0E9-FE0950380633}"/>
          </ac:spMkLst>
        </pc:spChg>
        <pc:graphicFrameChg chg="add mod">
          <ac:chgData name="Posada, JuanAndres" userId="0b2736ba-af94-4643-8a6e-dfd9513c051e" providerId="ADAL" clId="{5703AE76-DAED-6849-BF25-AB8BAA6A4941}" dt="2020-07-03T08:20:03.493" v="775" actId="1076"/>
          <ac:graphicFrameMkLst>
            <pc:docMk/>
            <pc:sldMk cId="1126093349" sldId="776"/>
            <ac:graphicFrameMk id="5" creationId="{8DBF8D6E-EF6D-F041-94EA-DDEF8DD42478}"/>
          </ac:graphicFrameMkLst>
        </pc:graphicFrameChg>
      </pc:sldChg>
      <pc:sldChg chg="addSp delSp modSp add">
        <pc:chgData name="Posada, JuanAndres" userId="0b2736ba-af94-4643-8a6e-dfd9513c051e" providerId="ADAL" clId="{5703AE76-DAED-6849-BF25-AB8BAA6A4941}" dt="2020-07-03T08:21:21.211" v="781" actId="1076"/>
        <pc:sldMkLst>
          <pc:docMk/>
          <pc:sldMk cId="3932207346" sldId="777"/>
        </pc:sldMkLst>
        <pc:spChg chg="mod">
          <ac:chgData name="Posada, JuanAndres" userId="0b2736ba-af94-4643-8a6e-dfd9513c051e" providerId="ADAL" clId="{5703AE76-DAED-6849-BF25-AB8BAA6A4941}" dt="2020-07-03T08:21:07.730" v="778"/>
          <ac:spMkLst>
            <pc:docMk/>
            <pc:sldMk cId="3932207346" sldId="777"/>
            <ac:spMk id="3" creationId="{A7EEBCF7-CF61-BD4E-903A-EA88017E3E33}"/>
          </ac:spMkLst>
        </pc:spChg>
        <pc:spChg chg="del">
          <ac:chgData name="Posada, JuanAndres" userId="0b2736ba-af94-4643-8a6e-dfd9513c051e" providerId="ADAL" clId="{5703AE76-DAED-6849-BF25-AB8BAA6A4941}" dt="2020-07-03T08:21:15.424" v="779" actId="478"/>
          <ac:spMkLst>
            <pc:docMk/>
            <pc:sldMk cId="3932207346" sldId="777"/>
            <ac:spMk id="4" creationId="{6EA7A145-30F3-7F4E-89C0-8DB55B8A4417}"/>
          </ac:spMkLst>
        </pc:spChg>
        <pc:graphicFrameChg chg="add mod">
          <ac:chgData name="Posada, JuanAndres" userId="0b2736ba-af94-4643-8a6e-dfd9513c051e" providerId="ADAL" clId="{5703AE76-DAED-6849-BF25-AB8BAA6A4941}" dt="2020-07-03T08:21:21.211" v="781" actId="1076"/>
          <ac:graphicFrameMkLst>
            <pc:docMk/>
            <pc:sldMk cId="3932207346" sldId="777"/>
            <ac:graphicFrameMk id="5" creationId="{6111EB48-AAF3-3D44-BCFE-566607C2FEBF}"/>
          </ac:graphicFrameMkLst>
        </pc:graphicFrameChg>
      </pc:sldChg>
      <pc:sldChg chg="addSp modSp add">
        <pc:chgData name="Posada, JuanAndres" userId="0b2736ba-af94-4643-8a6e-dfd9513c051e" providerId="ADAL" clId="{5703AE76-DAED-6849-BF25-AB8BAA6A4941}" dt="2020-07-03T08:26:01.113" v="821" actId="1076"/>
        <pc:sldMkLst>
          <pc:docMk/>
          <pc:sldMk cId="1780862040" sldId="778"/>
        </pc:sldMkLst>
        <pc:spChg chg="mod">
          <ac:chgData name="Posada, JuanAndres" userId="0b2736ba-af94-4643-8a6e-dfd9513c051e" providerId="ADAL" clId="{5703AE76-DAED-6849-BF25-AB8BAA6A4941}" dt="2020-07-03T08:23:36.111" v="793"/>
          <ac:spMkLst>
            <pc:docMk/>
            <pc:sldMk cId="1780862040" sldId="778"/>
            <ac:spMk id="3" creationId="{93F8C055-98B5-984C-9459-2A69CFDB19A3}"/>
          </ac:spMkLst>
        </pc:spChg>
        <pc:spChg chg="mod">
          <ac:chgData name="Posada, JuanAndres" userId="0b2736ba-af94-4643-8a6e-dfd9513c051e" providerId="ADAL" clId="{5703AE76-DAED-6849-BF25-AB8BAA6A4941}" dt="2020-07-03T08:25:50.559" v="815"/>
          <ac:spMkLst>
            <pc:docMk/>
            <pc:sldMk cId="1780862040" sldId="778"/>
            <ac:spMk id="7" creationId="{378ADA6E-0E89-E449-9EB8-1CC7F92359C1}"/>
          </ac:spMkLst>
        </pc:spChg>
        <pc:spChg chg="mod">
          <ac:chgData name="Posada, JuanAndres" userId="0b2736ba-af94-4643-8a6e-dfd9513c051e" providerId="ADAL" clId="{5703AE76-DAED-6849-BF25-AB8BAA6A4941}" dt="2020-07-03T08:25:50.559" v="815"/>
          <ac:spMkLst>
            <pc:docMk/>
            <pc:sldMk cId="1780862040" sldId="778"/>
            <ac:spMk id="8" creationId="{850A63E7-E7F7-704F-B195-2381FBA42DE9}"/>
          </ac:spMkLst>
        </pc:spChg>
        <pc:spChg chg="mod">
          <ac:chgData name="Posada, JuanAndres" userId="0b2736ba-af94-4643-8a6e-dfd9513c051e" providerId="ADAL" clId="{5703AE76-DAED-6849-BF25-AB8BAA6A4941}" dt="2020-07-03T08:25:50.559" v="815"/>
          <ac:spMkLst>
            <pc:docMk/>
            <pc:sldMk cId="1780862040" sldId="778"/>
            <ac:spMk id="10" creationId="{83EC9A24-AF03-5841-99E8-B1A11F431F7F}"/>
          </ac:spMkLst>
        </pc:spChg>
        <pc:spChg chg="mod">
          <ac:chgData name="Posada, JuanAndres" userId="0b2736ba-af94-4643-8a6e-dfd9513c051e" providerId="ADAL" clId="{5703AE76-DAED-6849-BF25-AB8BAA6A4941}" dt="2020-07-03T08:25:50.559" v="815"/>
          <ac:spMkLst>
            <pc:docMk/>
            <pc:sldMk cId="1780862040" sldId="778"/>
            <ac:spMk id="11" creationId="{376F5316-85EF-6043-871D-A87C9E444E26}"/>
          </ac:spMkLst>
        </pc:spChg>
        <pc:grpChg chg="add mod">
          <ac:chgData name="Posada, JuanAndres" userId="0b2736ba-af94-4643-8a6e-dfd9513c051e" providerId="ADAL" clId="{5703AE76-DAED-6849-BF25-AB8BAA6A4941}" dt="2020-07-03T08:26:01.113" v="821" actId="1076"/>
          <ac:grpSpMkLst>
            <pc:docMk/>
            <pc:sldMk cId="1780862040" sldId="778"/>
            <ac:grpSpMk id="6" creationId="{1E09DEDD-1E8D-964D-8922-80288E789FC8}"/>
          </ac:grpSpMkLst>
        </pc:grpChg>
        <pc:grpChg chg="add mod">
          <ac:chgData name="Posada, JuanAndres" userId="0b2736ba-af94-4643-8a6e-dfd9513c051e" providerId="ADAL" clId="{5703AE76-DAED-6849-BF25-AB8BAA6A4941}" dt="2020-07-03T08:25:56.177" v="820" actId="1036"/>
          <ac:grpSpMkLst>
            <pc:docMk/>
            <pc:sldMk cId="1780862040" sldId="778"/>
            <ac:grpSpMk id="9" creationId="{41ADE93D-20B6-8744-AF9A-9E4BBE6242F3}"/>
          </ac:grpSpMkLst>
        </pc:grpChg>
        <pc:graphicFrameChg chg="add mod">
          <ac:chgData name="Posada, JuanAndres" userId="0b2736ba-af94-4643-8a6e-dfd9513c051e" providerId="ADAL" clId="{5703AE76-DAED-6849-BF25-AB8BAA6A4941}" dt="2020-07-03T08:25:11.110" v="812" actId="207"/>
          <ac:graphicFrameMkLst>
            <pc:docMk/>
            <pc:sldMk cId="1780862040" sldId="778"/>
            <ac:graphicFrameMk id="4" creationId="{D4EFCEAC-6889-964F-95FB-70A8F6690DFC}"/>
          </ac:graphicFrameMkLst>
        </pc:graphicFrameChg>
        <pc:graphicFrameChg chg="add mod">
          <ac:chgData name="Posada, JuanAndres" userId="0b2736ba-af94-4643-8a6e-dfd9513c051e" providerId="ADAL" clId="{5703AE76-DAED-6849-BF25-AB8BAA6A4941}" dt="2020-07-03T08:25:33.328" v="814" actId="2085"/>
          <ac:graphicFrameMkLst>
            <pc:docMk/>
            <pc:sldMk cId="1780862040" sldId="778"/>
            <ac:graphicFrameMk id="5" creationId="{3261D4B2-D68F-2E42-93DE-7A1F56E61C78}"/>
          </ac:graphicFrameMkLst>
        </pc:graphicFrameChg>
      </pc:sldChg>
      <pc:sldChg chg="addSp modSp add">
        <pc:chgData name="Posada, JuanAndres" userId="0b2736ba-af94-4643-8a6e-dfd9513c051e" providerId="ADAL" clId="{5703AE76-DAED-6849-BF25-AB8BAA6A4941}" dt="2020-07-03T09:21:43.580" v="836" actId="12385"/>
        <pc:sldMkLst>
          <pc:docMk/>
          <pc:sldMk cId="3477085785" sldId="779"/>
        </pc:sldMkLst>
        <pc:spChg chg="mod">
          <ac:chgData name="Posada, JuanAndres" userId="0b2736ba-af94-4643-8a6e-dfd9513c051e" providerId="ADAL" clId="{5703AE76-DAED-6849-BF25-AB8BAA6A4941}" dt="2020-07-03T09:20:25.870" v="824"/>
          <ac:spMkLst>
            <pc:docMk/>
            <pc:sldMk cId="3477085785" sldId="779"/>
            <ac:spMk id="2" creationId="{DE8C1732-9FE2-684C-9580-FDA0C0B88C73}"/>
          </ac:spMkLst>
        </pc:spChg>
        <pc:spChg chg="mod">
          <ac:chgData name="Posada, JuanAndres" userId="0b2736ba-af94-4643-8a6e-dfd9513c051e" providerId="ADAL" clId="{5703AE76-DAED-6849-BF25-AB8BAA6A4941}" dt="2020-07-03T09:20:49.393" v="828" actId="14100"/>
          <ac:spMkLst>
            <pc:docMk/>
            <pc:sldMk cId="3477085785" sldId="779"/>
            <ac:spMk id="3" creationId="{0DB0F552-7F4E-2448-882F-E0060073EDA7}"/>
          </ac:spMkLst>
        </pc:spChg>
        <pc:spChg chg="add mod">
          <ac:chgData name="Posada, JuanAndres" userId="0b2736ba-af94-4643-8a6e-dfd9513c051e" providerId="ADAL" clId="{5703AE76-DAED-6849-BF25-AB8BAA6A4941}" dt="2020-07-03T09:20:57.410" v="831" actId="1076"/>
          <ac:spMkLst>
            <pc:docMk/>
            <pc:sldMk cId="3477085785" sldId="779"/>
            <ac:spMk id="6" creationId="{0391AE60-523B-6449-8481-8078D2B9DBEB}"/>
          </ac:spMkLst>
        </pc:spChg>
        <pc:graphicFrameChg chg="add mod modGraphic">
          <ac:chgData name="Posada, JuanAndres" userId="0b2736ba-af94-4643-8a6e-dfd9513c051e" providerId="ADAL" clId="{5703AE76-DAED-6849-BF25-AB8BAA6A4941}" dt="2020-07-03T09:21:43.580" v="836" actId="12385"/>
          <ac:graphicFrameMkLst>
            <pc:docMk/>
            <pc:sldMk cId="3477085785" sldId="779"/>
            <ac:graphicFrameMk id="5" creationId="{5A2056D1-75EB-AD4A-92EF-F8E4952E1206}"/>
          </ac:graphicFrameMkLst>
        </pc:graphicFrameChg>
      </pc:sldChg>
      <pc:sldChg chg="modSp add">
        <pc:chgData name="Posada, JuanAndres" userId="0b2736ba-af94-4643-8a6e-dfd9513c051e" providerId="ADAL" clId="{5703AE76-DAED-6849-BF25-AB8BAA6A4941}" dt="2020-07-03T09:23:28.349" v="847" actId="20577"/>
        <pc:sldMkLst>
          <pc:docMk/>
          <pc:sldMk cId="2603261645" sldId="780"/>
        </pc:sldMkLst>
        <pc:spChg chg="mod">
          <ac:chgData name="Posada, JuanAndres" userId="0b2736ba-af94-4643-8a6e-dfd9513c051e" providerId="ADAL" clId="{5703AE76-DAED-6849-BF25-AB8BAA6A4941}" dt="2020-07-03T09:23:09.896" v="838"/>
          <ac:spMkLst>
            <pc:docMk/>
            <pc:sldMk cId="2603261645" sldId="780"/>
            <ac:spMk id="3" creationId="{742976A7-BBE9-7E4B-BD36-5FBC728C8BAA}"/>
          </ac:spMkLst>
        </pc:spChg>
        <pc:spChg chg="mod">
          <ac:chgData name="Posada, JuanAndres" userId="0b2736ba-af94-4643-8a6e-dfd9513c051e" providerId="ADAL" clId="{5703AE76-DAED-6849-BF25-AB8BAA6A4941}" dt="2020-07-03T09:23:28.349" v="847" actId="20577"/>
          <ac:spMkLst>
            <pc:docMk/>
            <pc:sldMk cId="2603261645" sldId="780"/>
            <ac:spMk id="4" creationId="{397969CB-763C-D445-A68B-86426F653576}"/>
          </ac:spMkLst>
        </pc:spChg>
      </pc:sldChg>
      <pc:sldChg chg="modSp add ord">
        <pc:chgData name="Posada, JuanAndres" userId="0b2736ba-af94-4643-8a6e-dfd9513c051e" providerId="ADAL" clId="{5703AE76-DAED-6849-BF25-AB8BAA6A4941}" dt="2020-07-03T09:24:03.165" v="855" actId="113"/>
        <pc:sldMkLst>
          <pc:docMk/>
          <pc:sldMk cId="937771261" sldId="781"/>
        </pc:sldMkLst>
        <pc:spChg chg="mod">
          <ac:chgData name="Posada, JuanAndres" userId="0b2736ba-af94-4643-8a6e-dfd9513c051e" providerId="ADAL" clId="{5703AE76-DAED-6849-BF25-AB8BAA6A4941}" dt="2020-07-03T09:23:54.642" v="853"/>
          <ac:spMkLst>
            <pc:docMk/>
            <pc:sldMk cId="937771261" sldId="781"/>
            <ac:spMk id="2" creationId="{E6E0E3EA-7265-5641-AE25-6E524F5EEBDC}"/>
          </ac:spMkLst>
        </pc:spChg>
        <pc:spChg chg="mod">
          <ac:chgData name="Posada, JuanAndres" userId="0b2736ba-af94-4643-8a6e-dfd9513c051e" providerId="ADAL" clId="{5703AE76-DAED-6849-BF25-AB8BAA6A4941}" dt="2020-07-03T09:24:03.165" v="855" actId="113"/>
          <ac:spMkLst>
            <pc:docMk/>
            <pc:sldMk cId="937771261" sldId="781"/>
            <ac:spMk id="3" creationId="{3F0A464A-7992-7149-BEB0-97C21B26C26E}"/>
          </ac:spMkLst>
        </pc:spChg>
      </pc:sldChg>
      <pc:sldChg chg="modSp add">
        <pc:chgData name="Posada, JuanAndres" userId="0b2736ba-af94-4643-8a6e-dfd9513c051e" providerId="ADAL" clId="{5703AE76-DAED-6849-BF25-AB8BAA6A4941}" dt="2020-07-03T09:24:28.686" v="862" actId="113"/>
        <pc:sldMkLst>
          <pc:docMk/>
          <pc:sldMk cId="507341333" sldId="782"/>
        </pc:sldMkLst>
        <pc:spChg chg="mod">
          <ac:chgData name="Posada, JuanAndres" userId="0b2736ba-af94-4643-8a6e-dfd9513c051e" providerId="ADAL" clId="{5703AE76-DAED-6849-BF25-AB8BAA6A4941}" dt="2020-07-03T09:24:17.079" v="858"/>
          <ac:spMkLst>
            <pc:docMk/>
            <pc:sldMk cId="507341333" sldId="782"/>
            <ac:spMk id="3" creationId="{00026272-4730-3446-A775-7B9A4886C853}"/>
          </ac:spMkLst>
        </pc:spChg>
        <pc:spChg chg="mod">
          <ac:chgData name="Posada, JuanAndres" userId="0b2736ba-af94-4643-8a6e-dfd9513c051e" providerId="ADAL" clId="{5703AE76-DAED-6849-BF25-AB8BAA6A4941}" dt="2020-07-03T09:24:28.686" v="862" actId="113"/>
          <ac:spMkLst>
            <pc:docMk/>
            <pc:sldMk cId="507341333" sldId="782"/>
            <ac:spMk id="4" creationId="{AFDE76A8-D795-3C4B-A795-04C689F2F7DD}"/>
          </ac:spMkLst>
        </pc:spChg>
      </pc:sldChg>
      <pc:sldChg chg="modSp add">
        <pc:chgData name="Posada, JuanAndres" userId="0b2736ba-af94-4643-8a6e-dfd9513c051e" providerId="ADAL" clId="{5703AE76-DAED-6849-BF25-AB8BAA6A4941}" dt="2020-07-03T09:25:44.549" v="877" actId="255"/>
        <pc:sldMkLst>
          <pc:docMk/>
          <pc:sldMk cId="2560131596" sldId="783"/>
        </pc:sldMkLst>
        <pc:spChg chg="mod">
          <ac:chgData name="Posada, JuanAndres" userId="0b2736ba-af94-4643-8a6e-dfd9513c051e" providerId="ADAL" clId="{5703AE76-DAED-6849-BF25-AB8BAA6A4941}" dt="2020-07-03T09:25:30.554" v="871"/>
          <ac:spMkLst>
            <pc:docMk/>
            <pc:sldMk cId="2560131596" sldId="783"/>
            <ac:spMk id="2" creationId="{0BCE5433-ED14-A340-AB3F-83C48CD0126E}"/>
          </ac:spMkLst>
        </pc:spChg>
        <pc:spChg chg="mod">
          <ac:chgData name="Posada, JuanAndres" userId="0b2736ba-af94-4643-8a6e-dfd9513c051e" providerId="ADAL" clId="{5703AE76-DAED-6849-BF25-AB8BAA6A4941}" dt="2020-07-03T09:25:44.549" v="877" actId="255"/>
          <ac:spMkLst>
            <pc:docMk/>
            <pc:sldMk cId="2560131596" sldId="783"/>
            <ac:spMk id="3" creationId="{58A3A7F4-6F1F-E846-A51F-A2A13D5EB921}"/>
          </ac:spMkLst>
        </pc:spChg>
      </pc:sldChg>
      <pc:sldChg chg="modSp add">
        <pc:chgData name="Posada, JuanAndres" userId="0b2736ba-af94-4643-8a6e-dfd9513c051e" providerId="ADAL" clId="{5703AE76-DAED-6849-BF25-AB8BAA6A4941}" dt="2020-07-03T09:26:12.797" v="883" actId="113"/>
        <pc:sldMkLst>
          <pc:docMk/>
          <pc:sldMk cId="2433975960" sldId="784"/>
        </pc:sldMkLst>
        <pc:spChg chg="mod">
          <ac:chgData name="Posada, JuanAndres" userId="0b2736ba-af94-4643-8a6e-dfd9513c051e" providerId="ADAL" clId="{5703AE76-DAED-6849-BF25-AB8BAA6A4941}" dt="2020-07-03T09:26:02.086" v="880"/>
          <ac:spMkLst>
            <pc:docMk/>
            <pc:sldMk cId="2433975960" sldId="784"/>
            <ac:spMk id="2" creationId="{2738FF89-6A1E-A942-B2A4-ED8BE14AB00B}"/>
          </ac:spMkLst>
        </pc:spChg>
        <pc:spChg chg="mod">
          <ac:chgData name="Posada, JuanAndres" userId="0b2736ba-af94-4643-8a6e-dfd9513c051e" providerId="ADAL" clId="{5703AE76-DAED-6849-BF25-AB8BAA6A4941}" dt="2020-07-03T09:26:12.797" v="883" actId="113"/>
          <ac:spMkLst>
            <pc:docMk/>
            <pc:sldMk cId="2433975960" sldId="784"/>
            <ac:spMk id="4" creationId="{09451AAC-185B-7943-B9B7-8085364F4BC4}"/>
          </ac:spMkLst>
        </pc:spChg>
      </pc:sldChg>
      <pc:sldChg chg="addSp delSp modSp add mod modClrScheme chgLayout">
        <pc:chgData name="Posada, JuanAndres" userId="0b2736ba-af94-4643-8a6e-dfd9513c051e" providerId="ADAL" clId="{5703AE76-DAED-6849-BF25-AB8BAA6A4941}" dt="2020-07-03T09:27:17.349" v="897" actId="113"/>
        <pc:sldMkLst>
          <pc:docMk/>
          <pc:sldMk cId="2444595643" sldId="785"/>
        </pc:sldMkLst>
        <pc:spChg chg="mod ord">
          <ac:chgData name="Posada, JuanAndres" userId="0b2736ba-af94-4643-8a6e-dfd9513c051e" providerId="ADAL" clId="{5703AE76-DAED-6849-BF25-AB8BAA6A4941}" dt="2020-07-03T09:27:03.785" v="894" actId="700"/>
          <ac:spMkLst>
            <pc:docMk/>
            <pc:sldMk cId="2444595643" sldId="785"/>
            <ac:spMk id="2" creationId="{63429DFF-66DB-F349-B021-B58A35A787A4}"/>
          </ac:spMkLst>
        </pc:spChg>
        <pc:spChg chg="del mod ord">
          <ac:chgData name="Posada, JuanAndres" userId="0b2736ba-af94-4643-8a6e-dfd9513c051e" providerId="ADAL" clId="{5703AE76-DAED-6849-BF25-AB8BAA6A4941}" dt="2020-07-03T09:27:03.785" v="894" actId="700"/>
          <ac:spMkLst>
            <pc:docMk/>
            <pc:sldMk cId="2444595643" sldId="785"/>
            <ac:spMk id="3" creationId="{C212D32F-B3E3-3E45-BF4D-FC74758DC1ED}"/>
          </ac:spMkLst>
        </pc:spChg>
        <pc:spChg chg="del mod ord">
          <ac:chgData name="Posada, JuanAndres" userId="0b2736ba-af94-4643-8a6e-dfd9513c051e" providerId="ADAL" clId="{5703AE76-DAED-6849-BF25-AB8BAA6A4941}" dt="2020-07-03T09:27:03.785" v="894" actId="700"/>
          <ac:spMkLst>
            <pc:docMk/>
            <pc:sldMk cId="2444595643" sldId="785"/>
            <ac:spMk id="4" creationId="{431D1175-096E-994A-AD84-B619AEEC49B5}"/>
          </ac:spMkLst>
        </pc:spChg>
        <pc:spChg chg="add mod ord">
          <ac:chgData name="Posada, JuanAndres" userId="0b2736ba-af94-4643-8a6e-dfd9513c051e" providerId="ADAL" clId="{5703AE76-DAED-6849-BF25-AB8BAA6A4941}" dt="2020-07-03T09:27:08.249" v="895"/>
          <ac:spMkLst>
            <pc:docMk/>
            <pc:sldMk cId="2444595643" sldId="785"/>
            <ac:spMk id="5" creationId="{D709057F-38F5-D34E-BB27-E245CA5313B8}"/>
          </ac:spMkLst>
        </pc:spChg>
        <pc:spChg chg="add mod ord">
          <ac:chgData name="Posada, JuanAndres" userId="0b2736ba-af94-4643-8a6e-dfd9513c051e" providerId="ADAL" clId="{5703AE76-DAED-6849-BF25-AB8BAA6A4941}" dt="2020-07-03T09:27:17.349" v="897" actId="113"/>
          <ac:spMkLst>
            <pc:docMk/>
            <pc:sldMk cId="2444595643" sldId="785"/>
            <ac:spMk id="6" creationId="{F7303CC2-2CF9-1049-8FFE-92B953B382E7}"/>
          </ac:spMkLst>
        </pc:spChg>
      </pc:sldChg>
      <pc:sldChg chg="addSp delSp modSp add mod modClrScheme chgLayout">
        <pc:chgData name="Posada, JuanAndres" userId="0b2736ba-af94-4643-8a6e-dfd9513c051e" providerId="ADAL" clId="{5703AE76-DAED-6849-BF25-AB8BAA6A4941}" dt="2020-07-03T09:27:48.383" v="905" actId="113"/>
        <pc:sldMkLst>
          <pc:docMk/>
          <pc:sldMk cId="1669088683" sldId="786"/>
        </pc:sldMkLst>
        <pc:spChg chg="mod ord">
          <ac:chgData name="Posada, JuanAndres" userId="0b2736ba-af94-4643-8a6e-dfd9513c051e" providerId="ADAL" clId="{5703AE76-DAED-6849-BF25-AB8BAA6A4941}" dt="2020-07-03T09:27:37.415" v="901" actId="700"/>
          <ac:spMkLst>
            <pc:docMk/>
            <pc:sldMk cId="1669088683" sldId="786"/>
            <ac:spMk id="2" creationId="{6829DC47-B521-6742-B345-AAB6D7E77354}"/>
          </ac:spMkLst>
        </pc:spChg>
        <pc:spChg chg="mod ord">
          <ac:chgData name="Posada, JuanAndres" userId="0b2736ba-af94-4643-8a6e-dfd9513c051e" providerId="ADAL" clId="{5703AE76-DAED-6849-BF25-AB8BAA6A4941}" dt="2020-07-03T09:27:37.415" v="901" actId="700"/>
          <ac:spMkLst>
            <pc:docMk/>
            <pc:sldMk cId="1669088683" sldId="786"/>
            <ac:spMk id="3" creationId="{748BDC0F-C675-F941-AF50-575D8F6FCC1E}"/>
          </ac:spMkLst>
        </pc:spChg>
        <pc:spChg chg="del mod ord">
          <ac:chgData name="Posada, JuanAndres" userId="0b2736ba-af94-4643-8a6e-dfd9513c051e" providerId="ADAL" clId="{5703AE76-DAED-6849-BF25-AB8BAA6A4941}" dt="2020-07-03T09:27:37.415" v="901" actId="700"/>
          <ac:spMkLst>
            <pc:docMk/>
            <pc:sldMk cId="1669088683" sldId="786"/>
            <ac:spMk id="4" creationId="{42275C84-F2D0-484A-B293-52C2495DB111}"/>
          </ac:spMkLst>
        </pc:spChg>
        <pc:spChg chg="add mod ord">
          <ac:chgData name="Posada, JuanAndres" userId="0b2736ba-af94-4643-8a6e-dfd9513c051e" providerId="ADAL" clId="{5703AE76-DAED-6849-BF25-AB8BAA6A4941}" dt="2020-07-03T09:27:48.383" v="905" actId="113"/>
          <ac:spMkLst>
            <pc:docMk/>
            <pc:sldMk cId="1669088683" sldId="786"/>
            <ac:spMk id="5" creationId="{034C9908-0E70-614C-ADDB-1CF3E8672FB4}"/>
          </ac:spMkLst>
        </pc:spChg>
      </pc:sldChg>
      <pc:sldChg chg="addSp modSp add setBg">
        <pc:chgData name="Posada, JuanAndres" userId="0b2736ba-af94-4643-8a6e-dfd9513c051e" providerId="ADAL" clId="{5703AE76-DAED-6849-BF25-AB8BAA6A4941}" dt="2020-07-03T09:28:23.068" v="913" actId="1076"/>
        <pc:sldMkLst>
          <pc:docMk/>
          <pc:sldMk cId="902576034" sldId="787"/>
        </pc:sldMkLst>
        <pc:spChg chg="add mod">
          <ac:chgData name="Posada, JuanAndres" userId="0b2736ba-af94-4643-8a6e-dfd9513c051e" providerId="ADAL" clId="{5703AE76-DAED-6849-BF25-AB8BAA6A4941}" dt="2020-07-03T09:28:23.068" v="913" actId="1076"/>
          <ac:spMkLst>
            <pc:docMk/>
            <pc:sldMk cId="902576034" sldId="787"/>
            <ac:spMk id="3" creationId="{C057B3B2-EDF6-314B-BE1A-A1B38770C486}"/>
          </ac:spMkLst>
        </pc:spChg>
      </pc:sldChg>
      <pc:sldChg chg="modSp add">
        <pc:chgData name="Posada, JuanAndres" userId="0b2736ba-af94-4643-8a6e-dfd9513c051e" providerId="ADAL" clId="{5703AE76-DAED-6849-BF25-AB8BAA6A4941}" dt="2020-07-03T09:35:05.321" v="922" actId="14100"/>
        <pc:sldMkLst>
          <pc:docMk/>
          <pc:sldMk cId="2833224584" sldId="788"/>
        </pc:sldMkLst>
        <pc:spChg chg="mod">
          <ac:chgData name="Posada, JuanAndres" userId="0b2736ba-af94-4643-8a6e-dfd9513c051e" providerId="ADAL" clId="{5703AE76-DAED-6849-BF25-AB8BAA6A4941}" dt="2020-07-03T09:34:49.250" v="917"/>
          <ac:spMkLst>
            <pc:docMk/>
            <pc:sldMk cId="2833224584" sldId="788"/>
            <ac:spMk id="2" creationId="{F5B1ACD4-69A6-C546-93A3-869D02F95F1A}"/>
          </ac:spMkLst>
        </pc:spChg>
        <pc:spChg chg="mod">
          <ac:chgData name="Posada, JuanAndres" userId="0b2736ba-af94-4643-8a6e-dfd9513c051e" providerId="ADAL" clId="{5703AE76-DAED-6849-BF25-AB8BAA6A4941}" dt="2020-07-03T09:35:05.321" v="922" actId="14100"/>
          <ac:spMkLst>
            <pc:docMk/>
            <pc:sldMk cId="2833224584" sldId="788"/>
            <ac:spMk id="3" creationId="{8B0EF0BA-759B-0D4A-AF55-7064767CCF4F}"/>
          </ac:spMkLst>
        </pc:spChg>
      </pc:sldChg>
      <pc:sldChg chg="modSp add">
        <pc:chgData name="Posada, JuanAndres" userId="0b2736ba-af94-4643-8a6e-dfd9513c051e" providerId="ADAL" clId="{5703AE76-DAED-6849-BF25-AB8BAA6A4941}" dt="2020-07-03T11:50:34.399" v="927" actId="20577"/>
        <pc:sldMkLst>
          <pc:docMk/>
          <pc:sldMk cId="2561000653" sldId="789"/>
        </pc:sldMkLst>
        <pc:spChg chg="mod">
          <ac:chgData name="Posada, JuanAndres" userId="0b2736ba-af94-4643-8a6e-dfd9513c051e" providerId="ADAL" clId="{5703AE76-DAED-6849-BF25-AB8BAA6A4941}" dt="2020-07-03T11:49:52.673" v="925"/>
          <ac:spMkLst>
            <pc:docMk/>
            <pc:sldMk cId="2561000653" sldId="789"/>
            <ac:spMk id="2" creationId="{2511C7BF-B4CF-7A46-BDFD-47AE8823B789}"/>
          </ac:spMkLst>
        </pc:spChg>
        <pc:spChg chg="mod">
          <ac:chgData name="Posada, JuanAndres" userId="0b2736ba-af94-4643-8a6e-dfd9513c051e" providerId="ADAL" clId="{5703AE76-DAED-6849-BF25-AB8BAA6A4941}" dt="2020-07-03T11:50:34.399" v="927" actId="20577"/>
          <ac:spMkLst>
            <pc:docMk/>
            <pc:sldMk cId="2561000653" sldId="789"/>
            <ac:spMk id="3" creationId="{F0BFAEF8-73E3-0646-A195-83F0D9C2CF74}"/>
          </ac:spMkLst>
        </pc:spChg>
      </pc:sldChg>
      <pc:sldChg chg="add del">
        <pc:chgData name="Posada, JuanAndres" userId="0b2736ba-af94-4643-8a6e-dfd9513c051e" providerId="ADAL" clId="{5703AE76-DAED-6849-BF25-AB8BAA6A4941}" dt="2020-07-03T11:50:42.809" v="930"/>
        <pc:sldMkLst>
          <pc:docMk/>
          <pc:sldMk cId="2135142870" sldId="790"/>
        </pc:sldMkLst>
      </pc:sldChg>
      <pc:sldChg chg="addSp delSp modSp add mod modClrScheme chgLayout">
        <pc:chgData name="Posada, JuanAndres" userId="0b2736ba-af94-4643-8a6e-dfd9513c051e" providerId="ADAL" clId="{5703AE76-DAED-6849-BF25-AB8BAA6A4941}" dt="2020-07-03T11:52:08.544" v="945" actId="478"/>
        <pc:sldMkLst>
          <pc:docMk/>
          <pc:sldMk cId="3888095667" sldId="790"/>
        </pc:sldMkLst>
        <pc:spChg chg="mod ord">
          <ac:chgData name="Posada, JuanAndres" userId="0b2736ba-af94-4643-8a6e-dfd9513c051e" providerId="ADAL" clId="{5703AE76-DAED-6849-BF25-AB8BAA6A4941}" dt="2020-07-03T11:52:04.191" v="943" actId="700"/>
          <ac:spMkLst>
            <pc:docMk/>
            <pc:sldMk cId="3888095667" sldId="790"/>
            <ac:spMk id="2" creationId="{4004ED6E-78BB-7349-BC71-1603291A15E1}"/>
          </ac:spMkLst>
        </pc:spChg>
        <pc:spChg chg="mod ord">
          <ac:chgData name="Posada, JuanAndres" userId="0b2736ba-af94-4643-8a6e-dfd9513c051e" providerId="ADAL" clId="{5703AE76-DAED-6849-BF25-AB8BAA6A4941}" dt="2020-07-03T11:52:04.191" v="943" actId="700"/>
          <ac:spMkLst>
            <pc:docMk/>
            <pc:sldMk cId="3888095667" sldId="790"/>
            <ac:spMk id="3" creationId="{257D7967-FCA6-3449-94D0-4EDF42763FF8}"/>
          </ac:spMkLst>
        </pc:spChg>
        <pc:spChg chg="add del mod ord">
          <ac:chgData name="Posada, JuanAndres" userId="0b2736ba-af94-4643-8a6e-dfd9513c051e" providerId="ADAL" clId="{5703AE76-DAED-6849-BF25-AB8BAA6A4941}" dt="2020-07-03T11:51:28.790" v="937" actId="478"/>
          <ac:spMkLst>
            <pc:docMk/>
            <pc:sldMk cId="3888095667" sldId="790"/>
            <ac:spMk id="5" creationId="{B5B29CC6-1DC2-E340-8774-EECD99557C0A}"/>
          </ac:spMkLst>
        </pc:spChg>
        <pc:spChg chg="add del mod ord">
          <ac:chgData name="Posada, JuanAndres" userId="0b2736ba-af94-4643-8a6e-dfd9513c051e" providerId="ADAL" clId="{5703AE76-DAED-6849-BF25-AB8BAA6A4941}" dt="2020-07-03T11:52:08.544" v="945" actId="478"/>
          <ac:spMkLst>
            <pc:docMk/>
            <pc:sldMk cId="3888095667" sldId="790"/>
            <ac:spMk id="6" creationId="{C3B3EA0A-F3BF-BC44-896C-330B34C53FB9}"/>
          </ac:spMkLst>
        </pc:spChg>
        <pc:graphicFrameChg chg="add mod">
          <ac:chgData name="Posada, JuanAndres" userId="0b2736ba-af94-4643-8a6e-dfd9513c051e" providerId="ADAL" clId="{5703AE76-DAED-6849-BF25-AB8BAA6A4941}" dt="2020-07-03T11:51:51.845" v="941" actId="1076"/>
          <ac:graphicFrameMkLst>
            <pc:docMk/>
            <pc:sldMk cId="3888095667" sldId="790"/>
            <ac:graphicFrameMk id="4" creationId="{06D974EF-65E4-B946-B7A5-F7778DCFA9FB}"/>
          </ac:graphicFrameMkLst>
        </pc:graphicFrameChg>
      </pc:sldChg>
      <pc:sldChg chg="modSp add">
        <pc:chgData name="Posada, JuanAndres" userId="0b2736ba-af94-4643-8a6e-dfd9513c051e" providerId="ADAL" clId="{5703AE76-DAED-6849-BF25-AB8BAA6A4941}" dt="2020-07-03T11:52:37.298" v="951" actId="20577"/>
        <pc:sldMkLst>
          <pc:docMk/>
          <pc:sldMk cId="638659898" sldId="791"/>
        </pc:sldMkLst>
        <pc:spChg chg="mod">
          <ac:chgData name="Posada, JuanAndres" userId="0b2736ba-af94-4643-8a6e-dfd9513c051e" providerId="ADAL" clId="{5703AE76-DAED-6849-BF25-AB8BAA6A4941}" dt="2020-07-03T11:52:22.069" v="947"/>
          <ac:spMkLst>
            <pc:docMk/>
            <pc:sldMk cId="638659898" sldId="791"/>
            <ac:spMk id="3" creationId="{986AE29C-49A3-6E44-A106-2ABF1ECD5662}"/>
          </ac:spMkLst>
        </pc:spChg>
        <pc:spChg chg="mod">
          <ac:chgData name="Posada, JuanAndres" userId="0b2736ba-af94-4643-8a6e-dfd9513c051e" providerId="ADAL" clId="{5703AE76-DAED-6849-BF25-AB8BAA6A4941}" dt="2020-07-03T11:52:37.298" v="951" actId="20577"/>
          <ac:spMkLst>
            <pc:docMk/>
            <pc:sldMk cId="638659898" sldId="791"/>
            <ac:spMk id="4" creationId="{51DE378D-4665-9941-A862-5A1871C8C6F6}"/>
          </ac:spMkLst>
        </pc:spChg>
      </pc:sldChg>
      <pc:sldChg chg="modSp add">
        <pc:chgData name="Posada, JuanAndres" userId="0b2736ba-af94-4643-8a6e-dfd9513c051e" providerId="ADAL" clId="{5703AE76-DAED-6849-BF25-AB8BAA6A4941}" dt="2020-07-03T11:53:26.748" v="960" actId="1076"/>
        <pc:sldMkLst>
          <pc:docMk/>
          <pc:sldMk cId="2973084656" sldId="792"/>
        </pc:sldMkLst>
        <pc:spChg chg="mod">
          <ac:chgData name="Posada, JuanAndres" userId="0b2736ba-af94-4643-8a6e-dfd9513c051e" providerId="ADAL" clId="{5703AE76-DAED-6849-BF25-AB8BAA6A4941}" dt="2020-07-03T11:53:20.597" v="959" actId="1076"/>
          <ac:spMkLst>
            <pc:docMk/>
            <pc:sldMk cId="2973084656" sldId="792"/>
            <ac:spMk id="2" creationId="{51DF680C-C4E0-2B43-8FC8-2671BFEE4F3C}"/>
          </ac:spMkLst>
        </pc:spChg>
        <pc:spChg chg="mod">
          <ac:chgData name="Posada, JuanAndres" userId="0b2736ba-af94-4643-8a6e-dfd9513c051e" providerId="ADAL" clId="{5703AE76-DAED-6849-BF25-AB8BAA6A4941}" dt="2020-07-03T11:53:26.748" v="960" actId="1076"/>
          <ac:spMkLst>
            <pc:docMk/>
            <pc:sldMk cId="2973084656" sldId="792"/>
            <ac:spMk id="3" creationId="{06B0FFF2-1B27-8A4A-8ADF-B196477B7297}"/>
          </ac:spMkLst>
        </pc:spChg>
      </pc:sldChg>
      <pc:sldMasterChg chg="delSldLayout">
        <pc:chgData name="Posada, JuanAndres" userId="0b2736ba-af94-4643-8a6e-dfd9513c051e" providerId="ADAL" clId="{5703AE76-DAED-6849-BF25-AB8BAA6A4941}" dt="2020-07-03T09:28:26.122" v="915" actId="2696"/>
        <pc:sldMasterMkLst>
          <pc:docMk/>
          <pc:sldMasterMk cId="300464794" sldId="2147483648"/>
        </pc:sldMasterMkLst>
        <pc:sldLayoutChg chg="del">
          <pc:chgData name="Posada, JuanAndres" userId="0b2736ba-af94-4643-8a6e-dfd9513c051e" providerId="ADAL" clId="{5703AE76-DAED-6849-BF25-AB8BAA6A4941}" dt="2020-07-02T15:38:57.469" v="468" actId="2696"/>
          <pc:sldLayoutMkLst>
            <pc:docMk/>
            <pc:sldMasterMk cId="300464794" sldId="2147483648"/>
            <pc:sldLayoutMk cId="246264956" sldId="2147484442"/>
          </pc:sldLayoutMkLst>
        </pc:sldLayoutChg>
        <pc:sldLayoutChg chg="del">
          <pc:chgData name="Posada, JuanAndres" userId="0b2736ba-af94-4643-8a6e-dfd9513c051e" providerId="ADAL" clId="{5703AE76-DAED-6849-BF25-AB8BAA6A4941}" dt="2020-07-02T13:02:56.993" v="40" actId="2696"/>
          <pc:sldLayoutMkLst>
            <pc:docMk/>
            <pc:sldMasterMk cId="300464794" sldId="2147483648"/>
            <pc:sldLayoutMk cId="3314346513" sldId="2147484444"/>
          </pc:sldLayoutMkLst>
        </pc:sldLayoutChg>
        <pc:sldLayoutChg chg="del">
          <pc:chgData name="Posada, JuanAndres" userId="0b2736ba-af94-4643-8a6e-dfd9513c051e" providerId="ADAL" clId="{5703AE76-DAED-6849-BF25-AB8BAA6A4941}" dt="2020-07-03T09:28:26.122" v="915" actId="2696"/>
          <pc:sldLayoutMkLst>
            <pc:docMk/>
            <pc:sldMasterMk cId="300464794" sldId="2147483648"/>
            <pc:sldLayoutMk cId="800785933" sldId="214748444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50732E-13C8-4667-9BCF-6B85B68FB46F}"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GB"/>
        </a:p>
      </dgm:t>
    </dgm:pt>
    <dgm:pt modelId="{73DF1C3B-73C5-4526-811B-FF3BE3F45D5E}">
      <dgm:prSet phldrT="[Text]"/>
      <dgm:spPr/>
      <dgm:t>
        <a:bodyPr/>
        <a:lstStyle/>
        <a:p>
          <a:r>
            <a:rPr lang="en-GB" dirty="0"/>
            <a:t>Fast and loose</a:t>
          </a:r>
          <a:br>
            <a:rPr lang="en-GB" dirty="0"/>
          </a:br>
          <a:r>
            <a:rPr lang="en-GB" dirty="0"/>
            <a:t>start-ups</a:t>
          </a:r>
        </a:p>
      </dgm:t>
    </dgm:pt>
    <dgm:pt modelId="{FEF3B8FA-D3A0-420E-8ECC-57FF7E34C9C4}" type="parTrans" cxnId="{9DFF8C9A-864C-4A1F-A88E-398189095B07}">
      <dgm:prSet/>
      <dgm:spPr/>
      <dgm:t>
        <a:bodyPr/>
        <a:lstStyle/>
        <a:p>
          <a:endParaRPr lang="en-GB"/>
        </a:p>
      </dgm:t>
    </dgm:pt>
    <dgm:pt modelId="{B25CD54E-89D3-4483-AC62-EAF030EC20C3}" type="sibTrans" cxnId="{9DFF8C9A-864C-4A1F-A88E-398189095B07}">
      <dgm:prSet/>
      <dgm:spPr/>
      <dgm:t>
        <a:bodyPr/>
        <a:lstStyle/>
        <a:p>
          <a:endParaRPr lang="en-GB"/>
        </a:p>
      </dgm:t>
    </dgm:pt>
    <dgm:pt modelId="{6B750536-222D-4C45-B1CA-E928F7075886}">
      <dgm:prSet phldrT="[Text]"/>
      <dgm:spPr/>
      <dgm:t>
        <a:bodyPr/>
        <a:lstStyle/>
        <a:p>
          <a:r>
            <a:rPr lang="en-GB" dirty="0"/>
            <a:t>Slow and steady corporate</a:t>
          </a:r>
        </a:p>
      </dgm:t>
    </dgm:pt>
    <dgm:pt modelId="{1E7C53AE-A3A3-4018-97EF-B1D4D664D22A}" type="parTrans" cxnId="{443B3874-F19F-4B0D-AE42-2CDE6B389687}">
      <dgm:prSet/>
      <dgm:spPr/>
      <dgm:t>
        <a:bodyPr/>
        <a:lstStyle/>
        <a:p>
          <a:endParaRPr lang="en-GB"/>
        </a:p>
      </dgm:t>
    </dgm:pt>
    <dgm:pt modelId="{38D49FA7-4794-4F65-B18D-894FEF6AC14D}" type="sibTrans" cxnId="{443B3874-F19F-4B0D-AE42-2CDE6B389687}">
      <dgm:prSet/>
      <dgm:spPr/>
      <dgm:t>
        <a:bodyPr/>
        <a:lstStyle/>
        <a:p>
          <a:endParaRPr lang="en-GB"/>
        </a:p>
      </dgm:t>
    </dgm:pt>
    <dgm:pt modelId="{202D2BED-3F9F-42C5-8E1D-A39BA7ADF76A}">
      <dgm:prSet phldrT="[Text]"/>
      <dgm:spPr/>
      <dgm:t>
        <a:bodyPr/>
        <a:lstStyle/>
        <a:p>
          <a:r>
            <a:rPr lang="en-GB" dirty="0"/>
            <a:t>Nimble and </a:t>
          </a:r>
          <a:br>
            <a:rPr lang="en-GB" dirty="0"/>
          </a:br>
          <a:r>
            <a:rPr lang="en-GB" dirty="0"/>
            <a:t>reliable</a:t>
          </a:r>
          <a:br>
            <a:rPr lang="en-GB" dirty="0"/>
          </a:br>
          <a:br>
            <a:rPr lang="en-GB" dirty="0"/>
          </a:br>
          <a:r>
            <a:rPr lang="en-GB" dirty="0"/>
            <a:t>Best of both</a:t>
          </a:r>
        </a:p>
      </dgm:t>
    </dgm:pt>
    <dgm:pt modelId="{78747B9F-10EE-40EB-9A60-A75F24B408EB}" type="parTrans" cxnId="{27B49F7D-A582-4E09-93E8-1893A47F8BCE}">
      <dgm:prSet/>
      <dgm:spPr/>
      <dgm:t>
        <a:bodyPr/>
        <a:lstStyle/>
        <a:p>
          <a:endParaRPr lang="en-GB"/>
        </a:p>
      </dgm:t>
    </dgm:pt>
    <dgm:pt modelId="{D4765788-E6BA-4238-80A4-E6ADFD7C7C52}" type="sibTrans" cxnId="{27B49F7D-A582-4E09-93E8-1893A47F8BCE}">
      <dgm:prSet/>
      <dgm:spPr/>
      <dgm:t>
        <a:bodyPr/>
        <a:lstStyle/>
        <a:p>
          <a:endParaRPr lang="en-GB"/>
        </a:p>
      </dgm:t>
    </dgm:pt>
    <dgm:pt modelId="{76485BFE-CACB-4592-A880-640EF0443AD5}" type="pres">
      <dgm:prSet presAssocID="{F050732E-13C8-4667-9BCF-6B85B68FB46F}" presName="Name0" presStyleCnt="0">
        <dgm:presLayoutVars>
          <dgm:chMax val="7"/>
          <dgm:chPref val="7"/>
          <dgm:dir/>
          <dgm:animLvl val="lvl"/>
        </dgm:presLayoutVars>
      </dgm:prSet>
      <dgm:spPr/>
    </dgm:pt>
    <dgm:pt modelId="{882D5ABB-5188-4108-B656-78E1CFD429DE}" type="pres">
      <dgm:prSet presAssocID="{73DF1C3B-73C5-4526-811B-FF3BE3F45D5E}" presName="Accent1" presStyleCnt="0"/>
      <dgm:spPr/>
    </dgm:pt>
    <dgm:pt modelId="{589B6779-08BA-4E8B-A14E-F345F4AC1C0F}" type="pres">
      <dgm:prSet presAssocID="{73DF1C3B-73C5-4526-811B-FF3BE3F45D5E}" presName="Accent" presStyleLbl="node1" presStyleIdx="0" presStyleCnt="3"/>
      <dgm:spPr/>
    </dgm:pt>
    <dgm:pt modelId="{8C91FB0C-C914-4C33-A0C8-D948EAA2ED6A}" type="pres">
      <dgm:prSet presAssocID="{73DF1C3B-73C5-4526-811B-FF3BE3F45D5E}" presName="Parent1" presStyleLbl="revTx" presStyleIdx="0" presStyleCnt="3">
        <dgm:presLayoutVars>
          <dgm:chMax val="1"/>
          <dgm:chPref val="1"/>
          <dgm:bulletEnabled val="1"/>
        </dgm:presLayoutVars>
      </dgm:prSet>
      <dgm:spPr/>
    </dgm:pt>
    <dgm:pt modelId="{D6B7F238-3FF5-402D-A9C8-00DF6964CABD}" type="pres">
      <dgm:prSet presAssocID="{6B750536-222D-4C45-B1CA-E928F7075886}" presName="Accent2" presStyleCnt="0"/>
      <dgm:spPr/>
    </dgm:pt>
    <dgm:pt modelId="{5EA265A5-8461-44F4-80FA-A905366D3BE5}" type="pres">
      <dgm:prSet presAssocID="{6B750536-222D-4C45-B1CA-E928F7075886}" presName="Accent" presStyleLbl="node1" presStyleIdx="1" presStyleCnt="3"/>
      <dgm:spPr/>
    </dgm:pt>
    <dgm:pt modelId="{A2E0EF72-7024-41B7-A10B-035766D3779A}" type="pres">
      <dgm:prSet presAssocID="{6B750536-222D-4C45-B1CA-E928F7075886}" presName="Parent2" presStyleLbl="revTx" presStyleIdx="1" presStyleCnt="3">
        <dgm:presLayoutVars>
          <dgm:chMax val="1"/>
          <dgm:chPref val="1"/>
          <dgm:bulletEnabled val="1"/>
        </dgm:presLayoutVars>
      </dgm:prSet>
      <dgm:spPr/>
    </dgm:pt>
    <dgm:pt modelId="{A5D24C0E-401A-4040-A384-733AB55AD2C9}" type="pres">
      <dgm:prSet presAssocID="{202D2BED-3F9F-42C5-8E1D-A39BA7ADF76A}" presName="Accent3" presStyleCnt="0"/>
      <dgm:spPr/>
    </dgm:pt>
    <dgm:pt modelId="{608A1FB8-B947-48C8-8AAF-116C7C4BAD9B}" type="pres">
      <dgm:prSet presAssocID="{202D2BED-3F9F-42C5-8E1D-A39BA7ADF76A}" presName="Accent" presStyleLbl="node1" presStyleIdx="2" presStyleCnt="3"/>
      <dgm:spPr/>
    </dgm:pt>
    <dgm:pt modelId="{BF83BF07-3E39-4AFF-9E3D-249ADCC642FB}" type="pres">
      <dgm:prSet presAssocID="{202D2BED-3F9F-42C5-8E1D-A39BA7ADF76A}" presName="Parent3" presStyleLbl="revTx" presStyleIdx="2" presStyleCnt="3" custScaleX="107723">
        <dgm:presLayoutVars>
          <dgm:chMax val="1"/>
          <dgm:chPref val="1"/>
          <dgm:bulletEnabled val="1"/>
        </dgm:presLayoutVars>
      </dgm:prSet>
      <dgm:spPr/>
    </dgm:pt>
  </dgm:ptLst>
  <dgm:cxnLst>
    <dgm:cxn modelId="{72022F37-BBD0-49B9-8B82-553DB13D5292}" type="presOf" srcId="{73DF1C3B-73C5-4526-811B-FF3BE3F45D5E}" destId="{8C91FB0C-C914-4C33-A0C8-D948EAA2ED6A}" srcOrd="0" destOrd="0" presId="urn:microsoft.com/office/officeart/2009/layout/CircleArrowProcess"/>
    <dgm:cxn modelId="{443B3874-F19F-4B0D-AE42-2CDE6B389687}" srcId="{F050732E-13C8-4667-9BCF-6B85B68FB46F}" destId="{6B750536-222D-4C45-B1CA-E928F7075886}" srcOrd="1" destOrd="0" parTransId="{1E7C53AE-A3A3-4018-97EF-B1D4D664D22A}" sibTransId="{38D49FA7-4794-4F65-B18D-894FEF6AC14D}"/>
    <dgm:cxn modelId="{C84BF574-9AF7-4027-B6E2-18BD640147BC}" type="presOf" srcId="{6B750536-222D-4C45-B1CA-E928F7075886}" destId="{A2E0EF72-7024-41B7-A10B-035766D3779A}" srcOrd="0" destOrd="0" presId="urn:microsoft.com/office/officeart/2009/layout/CircleArrowProcess"/>
    <dgm:cxn modelId="{27B49F7D-A582-4E09-93E8-1893A47F8BCE}" srcId="{F050732E-13C8-4667-9BCF-6B85B68FB46F}" destId="{202D2BED-3F9F-42C5-8E1D-A39BA7ADF76A}" srcOrd="2" destOrd="0" parTransId="{78747B9F-10EE-40EB-9A60-A75F24B408EB}" sibTransId="{D4765788-E6BA-4238-80A4-E6ADFD7C7C52}"/>
    <dgm:cxn modelId="{0FCB558B-936D-4F76-B1C9-4483BA1ED5FF}" type="presOf" srcId="{202D2BED-3F9F-42C5-8E1D-A39BA7ADF76A}" destId="{BF83BF07-3E39-4AFF-9E3D-249ADCC642FB}" srcOrd="0" destOrd="0" presId="urn:microsoft.com/office/officeart/2009/layout/CircleArrowProcess"/>
    <dgm:cxn modelId="{2D4F4390-6E90-4461-904B-43D1D7312ACB}" type="presOf" srcId="{F050732E-13C8-4667-9BCF-6B85B68FB46F}" destId="{76485BFE-CACB-4592-A880-640EF0443AD5}" srcOrd="0" destOrd="0" presId="urn:microsoft.com/office/officeart/2009/layout/CircleArrowProcess"/>
    <dgm:cxn modelId="{9DFF8C9A-864C-4A1F-A88E-398189095B07}" srcId="{F050732E-13C8-4667-9BCF-6B85B68FB46F}" destId="{73DF1C3B-73C5-4526-811B-FF3BE3F45D5E}" srcOrd="0" destOrd="0" parTransId="{FEF3B8FA-D3A0-420E-8ECC-57FF7E34C9C4}" sibTransId="{B25CD54E-89D3-4483-AC62-EAF030EC20C3}"/>
    <dgm:cxn modelId="{7824784F-3461-405A-8B97-8403E0DD0503}" type="presParOf" srcId="{76485BFE-CACB-4592-A880-640EF0443AD5}" destId="{882D5ABB-5188-4108-B656-78E1CFD429DE}" srcOrd="0" destOrd="0" presId="urn:microsoft.com/office/officeart/2009/layout/CircleArrowProcess"/>
    <dgm:cxn modelId="{343AFB5F-2DF0-4ECC-A4B1-E122576AFFB5}" type="presParOf" srcId="{882D5ABB-5188-4108-B656-78E1CFD429DE}" destId="{589B6779-08BA-4E8B-A14E-F345F4AC1C0F}" srcOrd="0" destOrd="0" presId="urn:microsoft.com/office/officeart/2009/layout/CircleArrowProcess"/>
    <dgm:cxn modelId="{C8314FB9-436D-4260-8200-C1EE08D1B941}" type="presParOf" srcId="{76485BFE-CACB-4592-A880-640EF0443AD5}" destId="{8C91FB0C-C914-4C33-A0C8-D948EAA2ED6A}" srcOrd="1" destOrd="0" presId="urn:microsoft.com/office/officeart/2009/layout/CircleArrowProcess"/>
    <dgm:cxn modelId="{47239D7E-6258-4878-8514-D0A773CD88EE}" type="presParOf" srcId="{76485BFE-CACB-4592-A880-640EF0443AD5}" destId="{D6B7F238-3FF5-402D-A9C8-00DF6964CABD}" srcOrd="2" destOrd="0" presId="urn:microsoft.com/office/officeart/2009/layout/CircleArrowProcess"/>
    <dgm:cxn modelId="{43CEF418-7854-471F-8A46-FB64E21563D9}" type="presParOf" srcId="{D6B7F238-3FF5-402D-A9C8-00DF6964CABD}" destId="{5EA265A5-8461-44F4-80FA-A905366D3BE5}" srcOrd="0" destOrd="0" presId="urn:microsoft.com/office/officeart/2009/layout/CircleArrowProcess"/>
    <dgm:cxn modelId="{9797D93B-AAA3-4D37-8853-FAD29429A9F0}" type="presParOf" srcId="{76485BFE-CACB-4592-A880-640EF0443AD5}" destId="{A2E0EF72-7024-41B7-A10B-035766D3779A}" srcOrd="3" destOrd="0" presId="urn:microsoft.com/office/officeart/2009/layout/CircleArrowProcess"/>
    <dgm:cxn modelId="{2FFE3015-24B4-4988-8096-1784478E9439}" type="presParOf" srcId="{76485BFE-CACB-4592-A880-640EF0443AD5}" destId="{A5D24C0E-401A-4040-A384-733AB55AD2C9}" srcOrd="4" destOrd="0" presId="urn:microsoft.com/office/officeart/2009/layout/CircleArrowProcess"/>
    <dgm:cxn modelId="{8CA397FD-37F4-4F94-8CAF-7BA06AB144EF}" type="presParOf" srcId="{A5D24C0E-401A-4040-A384-733AB55AD2C9}" destId="{608A1FB8-B947-48C8-8AAF-116C7C4BAD9B}" srcOrd="0" destOrd="0" presId="urn:microsoft.com/office/officeart/2009/layout/CircleArrowProcess"/>
    <dgm:cxn modelId="{2ED5C4E5-88B8-4CDF-8846-5FCDB1D8B3C3}" type="presParOf" srcId="{76485BFE-CACB-4592-A880-640EF0443AD5}" destId="{BF83BF07-3E39-4AFF-9E3D-249ADCC642FB}" srcOrd="5"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E37090-694F-463B-8878-2E78555BB8D2}"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89898A2A-C236-43FB-81C8-33111AD98A81}">
      <dgm:prSet phldrT="[Text]"/>
      <dgm:spPr/>
      <dgm:t>
        <a:bodyPr/>
        <a:lstStyle/>
        <a:p>
          <a:r>
            <a:rPr lang="en-GB" dirty="0"/>
            <a:t>Have a great idea</a:t>
          </a:r>
        </a:p>
      </dgm:t>
    </dgm:pt>
    <dgm:pt modelId="{623A0CB8-799A-4D30-AF4A-DB5EB8C4B940}" type="parTrans" cxnId="{6933B2EC-ABF4-4384-BF83-947162D0FF0D}">
      <dgm:prSet/>
      <dgm:spPr/>
      <dgm:t>
        <a:bodyPr/>
        <a:lstStyle/>
        <a:p>
          <a:endParaRPr lang="en-GB"/>
        </a:p>
      </dgm:t>
    </dgm:pt>
    <dgm:pt modelId="{5BCBD5CA-4442-4BAF-AA4F-2B5111180D12}" type="sibTrans" cxnId="{6933B2EC-ABF4-4384-BF83-947162D0FF0D}">
      <dgm:prSet/>
      <dgm:spPr/>
      <dgm:t>
        <a:bodyPr/>
        <a:lstStyle/>
        <a:p>
          <a:endParaRPr lang="en-GB"/>
        </a:p>
      </dgm:t>
    </dgm:pt>
    <dgm:pt modelId="{993D9F2A-FEF5-46F5-B7DD-4B3404EA28CD}">
      <dgm:prSet phldrT="[Text]"/>
      <dgm:spPr/>
      <dgm:t>
        <a:bodyPr/>
        <a:lstStyle/>
        <a:p>
          <a:r>
            <a:rPr lang="en-GB" dirty="0"/>
            <a:t>Develop it</a:t>
          </a:r>
        </a:p>
      </dgm:t>
    </dgm:pt>
    <dgm:pt modelId="{F5105D95-EE72-424F-A59E-881876BEE74F}" type="parTrans" cxnId="{1EABEE99-43F0-4983-9530-0BA28B4C7C9D}">
      <dgm:prSet/>
      <dgm:spPr/>
      <dgm:t>
        <a:bodyPr/>
        <a:lstStyle/>
        <a:p>
          <a:endParaRPr lang="en-GB"/>
        </a:p>
      </dgm:t>
    </dgm:pt>
    <dgm:pt modelId="{1F026B1A-D927-4D8D-AD65-26EC7E0E2DE5}" type="sibTrans" cxnId="{1EABEE99-43F0-4983-9530-0BA28B4C7C9D}">
      <dgm:prSet/>
      <dgm:spPr/>
      <dgm:t>
        <a:bodyPr/>
        <a:lstStyle/>
        <a:p>
          <a:endParaRPr lang="en-GB"/>
        </a:p>
      </dgm:t>
    </dgm:pt>
    <dgm:pt modelId="{7E7B57DD-0E03-4B18-93BC-E1EAB9D8B2C4}">
      <dgm:prSet phldrT="[Text]"/>
      <dgm:spPr/>
      <dgm:t>
        <a:bodyPr/>
        <a:lstStyle/>
        <a:p>
          <a:r>
            <a:rPr lang="en-GB" dirty="0"/>
            <a:t>Deploy it</a:t>
          </a:r>
        </a:p>
      </dgm:t>
    </dgm:pt>
    <dgm:pt modelId="{F8894071-6A0A-4823-8A6C-64C479AD4355}" type="parTrans" cxnId="{9F73CD15-D18E-40EC-A44D-F8302D80F5B3}">
      <dgm:prSet/>
      <dgm:spPr/>
      <dgm:t>
        <a:bodyPr/>
        <a:lstStyle/>
        <a:p>
          <a:endParaRPr lang="en-GB"/>
        </a:p>
      </dgm:t>
    </dgm:pt>
    <dgm:pt modelId="{2AAE998F-BE91-4BA6-836A-5CD2690F32BA}" type="sibTrans" cxnId="{9F73CD15-D18E-40EC-A44D-F8302D80F5B3}">
      <dgm:prSet/>
      <dgm:spPr/>
      <dgm:t>
        <a:bodyPr/>
        <a:lstStyle/>
        <a:p>
          <a:endParaRPr lang="en-GB"/>
        </a:p>
      </dgm:t>
    </dgm:pt>
    <dgm:pt modelId="{4DF27613-3065-48CA-9BDC-674A9B93FA2C}" type="pres">
      <dgm:prSet presAssocID="{43E37090-694F-463B-8878-2E78555BB8D2}" presName="cycle" presStyleCnt="0">
        <dgm:presLayoutVars>
          <dgm:dir/>
          <dgm:resizeHandles val="exact"/>
        </dgm:presLayoutVars>
      </dgm:prSet>
      <dgm:spPr/>
    </dgm:pt>
    <dgm:pt modelId="{10635D6F-67C7-460E-AE22-09BBF01F30C6}" type="pres">
      <dgm:prSet presAssocID="{89898A2A-C236-43FB-81C8-33111AD98A81}" presName="node" presStyleLbl="node1" presStyleIdx="0" presStyleCnt="3">
        <dgm:presLayoutVars>
          <dgm:bulletEnabled val="1"/>
        </dgm:presLayoutVars>
      </dgm:prSet>
      <dgm:spPr/>
    </dgm:pt>
    <dgm:pt modelId="{245C8E45-B5E7-4AB8-B9DB-30B457A6ABEA}" type="pres">
      <dgm:prSet presAssocID="{5BCBD5CA-4442-4BAF-AA4F-2B5111180D12}" presName="sibTrans" presStyleLbl="sibTrans2D1" presStyleIdx="0" presStyleCnt="3" custScaleX="140000"/>
      <dgm:spPr/>
    </dgm:pt>
    <dgm:pt modelId="{E6E7E99B-7171-420E-9B03-2BF05807B58E}" type="pres">
      <dgm:prSet presAssocID="{5BCBD5CA-4442-4BAF-AA4F-2B5111180D12}" presName="connectorText" presStyleLbl="sibTrans2D1" presStyleIdx="0" presStyleCnt="3"/>
      <dgm:spPr/>
    </dgm:pt>
    <dgm:pt modelId="{BF16471A-01FF-430A-9F11-E86E20FA0466}" type="pres">
      <dgm:prSet presAssocID="{993D9F2A-FEF5-46F5-B7DD-4B3404EA28CD}" presName="node" presStyleLbl="node1" presStyleIdx="1" presStyleCnt="3">
        <dgm:presLayoutVars>
          <dgm:bulletEnabled val="1"/>
        </dgm:presLayoutVars>
      </dgm:prSet>
      <dgm:spPr/>
    </dgm:pt>
    <dgm:pt modelId="{6F4CC0FD-F500-43D6-99DC-3F9DAAF49A7C}" type="pres">
      <dgm:prSet presAssocID="{1F026B1A-D927-4D8D-AD65-26EC7E0E2DE5}" presName="sibTrans" presStyleLbl="sibTrans2D1" presStyleIdx="1" presStyleCnt="3" custScaleX="140634"/>
      <dgm:spPr/>
    </dgm:pt>
    <dgm:pt modelId="{1B8D238D-B48C-4629-B19F-D3BA42548E80}" type="pres">
      <dgm:prSet presAssocID="{1F026B1A-D927-4D8D-AD65-26EC7E0E2DE5}" presName="connectorText" presStyleLbl="sibTrans2D1" presStyleIdx="1" presStyleCnt="3"/>
      <dgm:spPr/>
    </dgm:pt>
    <dgm:pt modelId="{2728E136-10AD-43F3-9F1C-356B4EC41677}" type="pres">
      <dgm:prSet presAssocID="{7E7B57DD-0E03-4B18-93BC-E1EAB9D8B2C4}" presName="node" presStyleLbl="node1" presStyleIdx="2" presStyleCnt="3">
        <dgm:presLayoutVars>
          <dgm:bulletEnabled val="1"/>
        </dgm:presLayoutVars>
      </dgm:prSet>
      <dgm:spPr/>
    </dgm:pt>
    <dgm:pt modelId="{22F876B6-811E-4531-AFEF-34DCF1591086}" type="pres">
      <dgm:prSet presAssocID="{2AAE998F-BE91-4BA6-836A-5CD2690F32BA}" presName="sibTrans" presStyleLbl="sibTrans2D1" presStyleIdx="2" presStyleCnt="3" custScaleX="138812"/>
      <dgm:spPr/>
    </dgm:pt>
    <dgm:pt modelId="{634C9346-BA2A-4D62-B6F7-4AB17016AD5F}" type="pres">
      <dgm:prSet presAssocID="{2AAE998F-BE91-4BA6-836A-5CD2690F32BA}" presName="connectorText" presStyleLbl="sibTrans2D1" presStyleIdx="2" presStyleCnt="3"/>
      <dgm:spPr/>
    </dgm:pt>
  </dgm:ptLst>
  <dgm:cxnLst>
    <dgm:cxn modelId="{9F73CD15-D18E-40EC-A44D-F8302D80F5B3}" srcId="{43E37090-694F-463B-8878-2E78555BB8D2}" destId="{7E7B57DD-0E03-4B18-93BC-E1EAB9D8B2C4}" srcOrd="2" destOrd="0" parTransId="{F8894071-6A0A-4823-8A6C-64C479AD4355}" sibTransId="{2AAE998F-BE91-4BA6-836A-5CD2690F32BA}"/>
    <dgm:cxn modelId="{3C4D8119-FAEC-490E-B738-1E9976364B0F}" type="presOf" srcId="{43E37090-694F-463B-8878-2E78555BB8D2}" destId="{4DF27613-3065-48CA-9BDC-674A9B93FA2C}" srcOrd="0" destOrd="0" presId="urn:microsoft.com/office/officeart/2005/8/layout/cycle2"/>
    <dgm:cxn modelId="{4F61D840-92B3-4E69-84E9-BC0DBF476EB5}" type="presOf" srcId="{5BCBD5CA-4442-4BAF-AA4F-2B5111180D12}" destId="{245C8E45-B5E7-4AB8-B9DB-30B457A6ABEA}" srcOrd="0" destOrd="0" presId="urn:microsoft.com/office/officeart/2005/8/layout/cycle2"/>
    <dgm:cxn modelId="{E16A6366-1767-4B26-B68F-F57D2450291A}" type="presOf" srcId="{89898A2A-C236-43FB-81C8-33111AD98A81}" destId="{10635D6F-67C7-460E-AE22-09BBF01F30C6}" srcOrd="0" destOrd="0" presId="urn:microsoft.com/office/officeart/2005/8/layout/cycle2"/>
    <dgm:cxn modelId="{6946928E-6C33-4C21-9F1C-0F7A6E0FD655}" type="presOf" srcId="{2AAE998F-BE91-4BA6-836A-5CD2690F32BA}" destId="{22F876B6-811E-4531-AFEF-34DCF1591086}" srcOrd="0" destOrd="0" presId="urn:microsoft.com/office/officeart/2005/8/layout/cycle2"/>
    <dgm:cxn modelId="{3FD06E90-2B01-4314-A3F6-57DFF75087BB}" type="presOf" srcId="{5BCBD5CA-4442-4BAF-AA4F-2B5111180D12}" destId="{E6E7E99B-7171-420E-9B03-2BF05807B58E}" srcOrd="1" destOrd="0" presId="urn:microsoft.com/office/officeart/2005/8/layout/cycle2"/>
    <dgm:cxn modelId="{1EABEE99-43F0-4983-9530-0BA28B4C7C9D}" srcId="{43E37090-694F-463B-8878-2E78555BB8D2}" destId="{993D9F2A-FEF5-46F5-B7DD-4B3404EA28CD}" srcOrd="1" destOrd="0" parTransId="{F5105D95-EE72-424F-A59E-881876BEE74F}" sibTransId="{1F026B1A-D927-4D8D-AD65-26EC7E0E2DE5}"/>
    <dgm:cxn modelId="{A6157F9D-7904-48FC-9080-FBB67D3D2452}" type="presOf" srcId="{1F026B1A-D927-4D8D-AD65-26EC7E0E2DE5}" destId="{6F4CC0FD-F500-43D6-99DC-3F9DAAF49A7C}" srcOrd="0" destOrd="0" presId="urn:microsoft.com/office/officeart/2005/8/layout/cycle2"/>
    <dgm:cxn modelId="{CCB116A8-C5C6-41FE-A380-086F2CF570F3}" type="presOf" srcId="{7E7B57DD-0E03-4B18-93BC-E1EAB9D8B2C4}" destId="{2728E136-10AD-43F3-9F1C-356B4EC41677}" srcOrd="0" destOrd="0" presId="urn:microsoft.com/office/officeart/2005/8/layout/cycle2"/>
    <dgm:cxn modelId="{3139FCAC-EA00-4CEB-AE3F-05F8C93BA746}" type="presOf" srcId="{2AAE998F-BE91-4BA6-836A-5CD2690F32BA}" destId="{634C9346-BA2A-4D62-B6F7-4AB17016AD5F}" srcOrd="1" destOrd="0" presId="urn:microsoft.com/office/officeart/2005/8/layout/cycle2"/>
    <dgm:cxn modelId="{7115D7DF-43CD-44D9-96B0-13684FDA11B0}" type="presOf" srcId="{993D9F2A-FEF5-46F5-B7DD-4B3404EA28CD}" destId="{BF16471A-01FF-430A-9F11-E86E20FA0466}" srcOrd="0" destOrd="0" presId="urn:microsoft.com/office/officeart/2005/8/layout/cycle2"/>
    <dgm:cxn modelId="{6933B2EC-ABF4-4384-BF83-947162D0FF0D}" srcId="{43E37090-694F-463B-8878-2E78555BB8D2}" destId="{89898A2A-C236-43FB-81C8-33111AD98A81}" srcOrd="0" destOrd="0" parTransId="{623A0CB8-799A-4D30-AF4A-DB5EB8C4B940}" sibTransId="{5BCBD5CA-4442-4BAF-AA4F-2B5111180D12}"/>
    <dgm:cxn modelId="{9258B7ED-5071-4D84-8CA9-EAC86CCE82BA}" type="presOf" srcId="{1F026B1A-D927-4D8D-AD65-26EC7E0E2DE5}" destId="{1B8D238D-B48C-4629-B19F-D3BA42548E80}" srcOrd="1" destOrd="0" presId="urn:microsoft.com/office/officeart/2005/8/layout/cycle2"/>
    <dgm:cxn modelId="{B43D7152-5EE3-492C-8DCA-748A4D5C1F8D}" type="presParOf" srcId="{4DF27613-3065-48CA-9BDC-674A9B93FA2C}" destId="{10635D6F-67C7-460E-AE22-09BBF01F30C6}" srcOrd="0" destOrd="0" presId="urn:microsoft.com/office/officeart/2005/8/layout/cycle2"/>
    <dgm:cxn modelId="{6B475F20-D99A-4B67-8318-C84538F000E6}" type="presParOf" srcId="{4DF27613-3065-48CA-9BDC-674A9B93FA2C}" destId="{245C8E45-B5E7-4AB8-B9DB-30B457A6ABEA}" srcOrd="1" destOrd="0" presId="urn:microsoft.com/office/officeart/2005/8/layout/cycle2"/>
    <dgm:cxn modelId="{9103D9F4-5056-491F-B314-D63170875277}" type="presParOf" srcId="{245C8E45-B5E7-4AB8-B9DB-30B457A6ABEA}" destId="{E6E7E99B-7171-420E-9B03-2BF05807B58E}" srcOrd="0" destOrd="0" presId="urn:microsoft.com/office/officeart/2005/8/layout/cycle2"/>
    <dgm:cxn modelId="{782F8B10-2EF7-410A-9975-B600AB01D968}" type="presParOf" srcId="{4DF27613-3065-48CA-9BDC-674A9B93FA2C}" destId="{BF16471A-01FF-430A-9F11-E86E20FA0466}" srcOrd="2" destOrd="0" presId="urn:microsoft.com/office/officeart/2005/8/layout/cycle2"/>
    <dgm:cxn modelId="{68ED561B-69F2-4A84-8404-C45F78DA4AC8}" type="presParOf" srcId="{4DF27613-3065-48CA-9BDC-674A9B93FA2C}" destId="{6F4CC0FD-F500-43D6-99DC-3F9DAAF49A7C}" srcOrd="3" destOrd="0" presId="urn:microsoft.com/office/officeart/2005/8/layout/cycle2"/>
    <dgm:cxn modelId="{658704C8-09B8-410C-8A69-4E9B0CACEF8A}" type="presParOf" srcId="{6F4CC0FD-F500-43D6-99DC-3F9DAAF49A7C}" destId="{1B8D238D-B48C-4629-B19F-D3BA42548E80}" srcOrd="0" destOrd="0" presId="urn:microsoft.com/office/officeart/2005/8/layout/cycle2"/>
    <dgm:cxn modelId="{3E46C286-0482-43DF-9E67-98734FCBE0FC}" type="presParOf" srcId="{4DF27613-3065-48CA-9BDC-674A9B93FA2C}" destId="{2728E136-10AD-43F3-9F1C-356B4EC41677}" srcOrd="4" destOrd="0" presId="urn:microsoft.com/office/officeart/2005/8/layout/cycle2"/>
    <dgm:cxn modelId="{90525EC8-87A7-4069-BCAF-D02B971156E6}" type="presParOf" srcId="{4DF27613-3065-48CA-9BDC-674A9B93FA2C}" destId="{22F876B6-811E-4531-AFEF-34DCF1591086}" srcOrd="5" destOrd="0" presId="urn:microsoft.com/office/officeart/2005/8/layout/cycle2"/>
    <dgm:cxn modelId="{46746D59-9FB3-4260-BB56-FCA02B9700D0}" type="presParOf" srcId="{22F876B6-811E-4531-AFEF-34DCF1591086}" destId="{634C9346-BA2A-4D62-B6F7-4AB17016AD5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573004-99C7-49A8-BC5C-67C7940B975E}"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GB"/>
        </a:p>
      </dgm:t>
    </dgm:pt>
    <dgm:pt modelId="{7C229479-7432-4B7E-B9B1-A033B83434BD}">
      <dgm:prSet phldrT="[Text]" custT="1"/>
      <dgm:spPr>
        <a:solidFill>
          <a:schemeClr val="tx1"/>
        </a:solidFill>
        <a:ln>
          <a:noFill/>
        </a:ln>
      </dgm:spPr>
      <dgm:t>
        <a:bodyPr/>
        <a:lstStyle/>
        <a:p>
          <a:r>
            <a:rPr lang="en-GB" sz="1200" b="1" dirty="0"/>
            <a:t>Have a great idea</a:t>
          </a:r>
        </a:p>
      </dgm:t>
    </dgm:pt>
    <dgm:pt modelId="{7F455B70-ADF7-42BF-8265-1358D2817A2B}" type="parTrans" cxnId="{8AA8AFF7-2847-41E5-9296-B47CC6B8E26E}">
      <dgm:prSet/>
      <dgm:spPr/>
      <dgm:t>
        <a:bodyPr/>
        <a:lstStyle/>
        <a:p>
          <a:endParaRPr lang="en-GB" sz="1200" b="1"/>
        </a:p>
      </dgm:t>
    </dgm:pt>
    <dgm:pt modelId="{EA94D487-AF50-48CB-A103-E346E3317ECD}" type="sibTrans" cxnId="{8AA8AFF7-2847-41E5-9296-B47CC6B8E26E}">
      <dgm:prSet custT="1"/>
      <dgm:spPr/>
      <dgm:t>
        <a:bodyPr/>
        <a:lstStyle/>
        <a:p>
          <a:endParaRPr lang="en-GB" sz="1200" b="1"/>
        </a:p>
      </dgm:t>
    </dgm:pt>
    <dgm:pt modelId="{B1436543-68B0-43C6-9EFB-054378D2ED6D}">
      <dgm:prSet phldrT="[Text]" custT="1"/>
      <dgm:spPr>
        <a:solidFill>
          <a:schemeClr val="tx1"/>
        </a:solidFill>
        <a:ln>
          <a:noFill/>
        </a:ln>
      </dgm:spPr>
      <dgm:t>
        <a:bodyPr/>
        <a:lstStyle/>
        <a:p>
          <a:r>
            <a:rPr lang="en-GB" sz="1200" b="1" dirty="0"/>
            <a:t>Debate it</a:t>
          </a:r>
        </a:p>
      </dgm:t>
    </dgm:pt>
    <dgm:pt modelId="{5BD1EC49-DE8F-4626-AE6F-CCD06C608BEF}" type="parTrans" cxnId="{677EA533-8679-402C-BB72-0982B88232FB}">
      <dgm:prSet/>
      <dgm:spPr/>
      <dgm:t>
        <a:bodyPr/>
        <a:lstStyle/>
        <a:p>
          <a:endParaRPr lang="en-GB" sz="1200" b="1"/>
        </a:p>
      </dgm:t>
    </dgm:pt>
    <dgm:pt modelId="{2818F343-432D-4491-B24D-7A861231BF5C}" type="sibTrans" cxnId="{677EA533-8679-402C-BB72-0982B88232FB}">
      <dgm:prSet custT="1"/>
      <dgm:spPr/>
      <dgm:t>
        <a:bodyPr/>
        <a:lstStyle/>
        <a:p>
          <a:endParaRPr lang="en-GB" sz="1200" b="1"/>
        </a:p>
      </dgm:t>
    </dgm:pt>
    <dgm:pt modelId="{60598B32-90D5-4940-9E9F-4F0B8EB6E0CF}">
      <dgm:prSet phldrT="[Text]" custT="1"/>
      <dgm:spPr>
        <a:solidFill>
          <a:schemeClr val="tx1"/>
        </a:solidFill>
        <a:ln>
          <a:noFill/>
        </a:ln>
      </dgm:spPr>
      <dgm:t>
        <a:bodyPr/>
        <a:lstStyle/>
        <a:p>
          <a:r>
            <a:rPr lang="en-GB" sz="1200" b="1" dirty="0"/>
            <a:t>Get signed off to process</a:t>
          </a:r>
        </a:p>
      </dgm:t>
    </dgm:pt>
    <dgm:pt modelId="{8733371B-6E8F-429D-828C-F7D79EE369A1}" type="parTrans" cxnId="{6BD1D093-5A35-4C05-A402-626E25319843}">
      <dgm:prSet/>
      <dgm:spPr/>
      <dgm:t>
        <a:bodyPr/>
        <a:lstStyle/>
        <a:p>
          <a:endParaRPr lang="en-GB" sz="1200" b="1"/>
        </a:p>
      </dgm:t>
    </dgm:pt>
    <dgm:pt modelId="{7A99CF58-F9DA-4638-A80B-03BBD8EDB824}" type="sibTrans" cxnId="{6BD1D093-5A35-4C05-A402-626E25319843}">
      <dgm:prSet custT="1"/>
      <dgm:spPr/>
      <dgm:t>
        <a:bodyPr/>
        <a:lstStyle/>
        <a:p>
          <a:endParaRPr lang="en-GB" sz="1200" b="1"/>
        </a:p>
      </dgm:t>
    </dgm:pt>
    <dgm:pt modelId="{16DC111C-AF98-4CDD-8A56-A88D911BFE7F}">
      <dgm:prSet phldrT="[Text]" custT="1"/>
      <dgm:spPr>
        <a:solidFill>
          <a:schemeClr val="tx1"/>
        </a:solidFill>
        <a:ln>
          <a:noFill/>
        </a:ln>
      </dgm:spPr>
      <dgm:t>
        <a:bodyPr/>
        <a:lstStyle/>
        <a:p>
          <a:r>
            <a:rPr lang="en-GB" sz="1200" b="1" dirty="0"/>
            <a:t>Develop it</a:t>
          </a:r>
        </a:p>
      </dgm:t>
    </dgm:pt>
    <dgm:pt modelId="{76BEC537-A84A-4537-BBE1-01A97CF70123}" type="parTrans" cxnId="{7AB0B7DB-6A19-4EB2-9499-9049F8044845}">
      <dgm:prSet/>
      <dgm:spPr/>
      <dgm:t>
        <a:bodyPr/>
        <a:lstStyle/>
        <a:p>
          <a:endParaRPr lang="en-GB" sz="1200" b="1"/>
        </a:p>
      </dgm:t>
    </dgm:pt>
    <dgm:pt modelId="{632B7547-87C9-4621-9CFE-D67B0C920694}" type="sibTrans" cxnId="{7AB0B7DB-6A19-4EB2-9499-9049F8044845}">
      <dgm:prSet custT="1"/>
      <dgm:spPr/>
      <dgm:t>
        <a:bodyPr/>
        <a:lstStyle/>
        <a:p>
          <a:endParaRPr lang="en-GB" sz="1200" b="1"/>
        </a:p>
      </dgm:t>
    </dgm:pt>
    <dgm:pt modelId="{B0FB3E64-9C70-4640-8280-6E41BBB9441A}">
      <dgm:prSet phldrT="[Text]" custT="1"/>
      <dgm:spPr>
        <a:solidFill>
          <a:schemeClr val="tx1"/>
        </a:solidFill>
        <a:ln>
          <a:noFill/>
        </a:ln>
      </dgm:spPr>
      <dgm:t>
        <a:bodyPr/>
        <a:lstStyle/>
        <a:p>
          <a:r>
            <a:rPr lang="en-GB" sz="1200" b="1" dirty="0"/>
            <a:t>Test it</a:t>
          </a:r>
        </a:p>
      </dgm:t>
    </dgm:pt>
    <dgm:pt modelId="{54F5BFD3-FDBE-4622-BEA0-7F2D3EB6362C}" type="parTrans" cxnId="{E1FE8CDC-8CBA-4327-AED1-B0550734EE5B}">
      <dgm:prSet/>
      <dgm:spPr/>
      <dgm:t>
        <a:bodyPr/>
        <a:lstStyle/>
        <a:p>
          <a:endParaRPr lang="en-GB" sz="1200" b="1"/>
        </a:p>
      </dgm:t>
    </dgm:pt>
    <dgm:pt modelId="{F7C7E3B5-6E7F-4867-96F1-32DB663E12A1}" type="sibTrans" cxnId="{E1FE8CDC-8CBA-4327-AED1-B0550734EE5B}">
      <dgm:prSet custT="1"/>
      <dgm:spPr/>
      <dgm:t>
        <a:bodyPr/>
        <a:lstStyle/>
        <a:p>
          <a:endParaRPr lang="en-GB" sz="1200" b="1"/>
        </a:p>
      </dgm:t>
    </dgm:pt>
    <dgm:pt modelId="{DC27EB93-12DB-402A-A4D3-4200C17B9232}">
      <dgm:prSet phldrT="[Text]" custT="1"/>
      <dgm:spPr>
        <a:solidFill>
          <a:schemeClr val="tx1"/>
        </a:solidFill>
        <a:ln>
          <a:noFill/>
        </a:ln>
      </dgm:spPr>
      <dgm:t>
        <a:bodyPr/>
        <a:lstStyle/>
        <a:p>
          <a:r>
            <a:rPr lang="en-GB" sz="1200" b="1" dirty="0"/>
            <a:t>Fix it</a:t>
          </a:r>
        </a:p>
      </dgm:t>
    </dgm:pt>
    <dgm:pt modelId="{CBFC1F8E-4F02-42EF-B578-C53F2733315C}" type="parTrans" cxnId="{933323F0-2E5D-458B-B15D-BF79C9FFA107}">
      <dgm:prSet/>
      <dgm:spPr/>
      <dgm:t>
        <a:bodyPr/>
        <a:lstStyle/>
        <a:p>
          <a:endParaRPr lang="en-GB" sz="1200" b="1"/>
        </a:p>
      </dgm:t>
    </dgm:pt>
    <dgm:pt modelId="{E35797DF-BC08-4E0F-8823-B4A5D501A3EA}" type="sibTrans" cxnId="{933323F0-2E5D-458B-B15D-BF79C9FFA107}">
      <dgm:prSet/>
      <dgm:spPr/>
      <dgm:t>
        <a:bodyPr/>
        <a:lstStyle/>
        <a:p>
          <a:endParaRPr lang="en-GB" sz="1200" b="1"/>
        </a:p>
      </dgm:t>
    </dgm:pt>
    <dgm:pt modelId="{A6DF39B7-6556-433E-AD76-9780F8D6C9AD}">
      <dgm:prSet custT="1"/>
      <dgm:spPr>
        <a:solidFill>
          <a:schemeClr val="tx1"/>
        </a:solidFill>
        <a:ln>
          <a:noFill/>
        </a:ln>
      </dgm:spPr>
      <dgm:t>
        <a:bodyPr/>
        <a:lstStyle/>
        <a:p>
          <a:r>
            <a:rPr lang="en-GB" sz="1200" b="1" dirty="0">
              <a:solidFill>
                <a:srgbClr val="00CEF9"/>
              </a:solidFill>
              <a:latin typeface="+mn-lt"/>
              <a:cs typeface="Courier New" pitchFamily="49" charset="0"/>
            </a:rPr>
            <a:t>Scope out</a:t>
          </a:r>
          <a:br>
            <a:rPr lang="en-GB" sz="1200" b="1" dirty="0">
              <a:solidFill>
                <a:srgbClr val="00CEF9"/>
              </a:solidFill>
              <a:latin typeface="+mn-lt"/>
              <a:cs typeface="Courier New" pitchFamily="49" charset="0"/>
            </a:rPr>
          </a:br>
          <a:r>
            <a:rPr lang="en-GB" sz="1200" b="1" dirty="0" err="1">
              <a:solidFill>
                <a:srgbClr val="00CEF9"/>
              </a:solidFill>
              <a:latin typeface="+mn-lt"/>
              <a:cs typeface="Courier New" pitchFamily="49" charset="0"/>
            </a:rPr>
            <a:t>requirem-ents</a:t>
          </a:r>
          <a:endParaRPr lang="en-GB" sz="1200" b="1" dirty="0">
            <a:solidFill>
              <a:srgbClr val="00CEF9"/>
            </a:solidFill>
            <a:latin typeface="+mn-lt"/>
            <a:cs typeface="Courier New" pitchFamily="49" charset="0"/>
          </a:endParaRPr>
        </a:p>
      </dgm:t>
    </dgm:pt>
    <dgm:pt modelId="{EA95C86F-4929-49DC-994E-68C5E32D21F7}" type="parTrans" cxnId="{14766D26-1DBA-42FC-9F8B-5A737B5D9A52}">
      <dgm:prSet/>
      <dgm:spPr/>
      <dgm:t>
        <a:bodyPr/>
        <a:lstStyle/>
        <a:p>
          <a:endParaRPr lang="en-GB" sz="1200" b="1"/>
        </a:p>
      </dgm:t>
    </dgm:pt>
    <dgm:pt modelId="{49CC2B93-DB93-4759-9B75-8232110F8551}" type="sibTrans" cxnId="{14766D26-1DBA-42FC-9F8B-5A737B5D9A52}">
      <dgm:prSet custT="1"/>
      <dgm:spPr/>
      <dgm:t>
        <a:bodyPr/>
        <a:lstStyle/>
        <a:p>
          <a:endParaRPr lang="en-GB" sz="1200" b="1"/>
        </a:p>
      </dgm:t>
    </dgm:pt>
    <dgm:pt modelId="{77055AAC-7201-46E9-A7DB-668844BDDDA7}" type="pres">
      <dgm:prSet presAssocID="{6C573004-99C7-49A8-BC5C-67C7940B975E}" presName="Name0" presStyleCnt="0">
        <dgm:presLayoutVars>
          <dgm:dir/>
          <dgm:resizeHandles val="exact"/>
        </dgm:presLayoutVars>
      </dgm:prSet>
      <dgm:spPr/>
    </dgm:pt>
    <dgm:pt modelId="{CEF99A6D-9B9D-49D4-AEF0-4B6B065E1B39}" type="pres">
      <dgm:prSet presAssocID="{7C229479-7432-4B7E-B9B1-A033B83434BD}" presName="node" presStyleLbl="node1" presStyleIdx="0" presStyleCnt="7">
        <dgm:presLayoutVars>
          <dgm:bulletEnabled val="1"/>
        </dgm:presLayoutVars>
      </dgm:prSet>
      <dgm:spPr/>
    </dgm:pt>
    <dgm:pt modelId="{24C387C9-994B-49F3-BCF8-35B818FC26CF}" type="pres">
      <dgm:prSet presAssocID="{EA94D487-AF50-48CB-A103-E346E3317ECD}" presName="sibTrans" presStyleLbl="sibTrans2D1" presStyleIdx="0" presStyleCnt="6"/>
      <dgm:spPr/>
    </dgm:pt>
    <dgm:pt modelId="{FC4A2D95-5862-470D-97B2-9087CC50A5E9}" type="pres">
      <dgm:prSet presAssocID="{EA94D487-AF50-48CB-A103-E346E3317ECD}" presName="connectorText" presStyleLbl="sibTrans2D1" presStyleIdx="0" presStyleCnt="6"/>
      <dgm:spPr/>
    </dgm:pt>
    <dgm:pt modelId="{DE420268-A84B-4ABF-8238-A01A8BB122D9}" type="pres">
      <dgm:prSet presAssocID="{B1436543-68B0-43C6-9EFB-054378D2ED6D}" presName="node" presStyleLbl="node1" presStyleIdx="1" presStyleCnt="7">
        <dgm:presLayoutVars>
          <dgm:bulletEnabled val="1"/>
        </dgm:presLayoutVars>
      </dgm:prSet>
      <dgm:spPr/>
    </dgm:pt>
    <dgm:pt modelId="{617F5D72-9067-4EAF-97C1-C028ACED19DF}" type="pres">
      <dgm:prSet presAssocID="{2818F343-432D-4491-B24D-7A861231BF5C}" presName="sibTrans" presStyleLbl="sibTrans2D1" presStyleIdx="1" presStyleCnt="6"/>
      <dgm:spPr/>
    </dgm:pt>
    <dgm:pt modelId="{BD70CFE9-2C06-41BA-A6C2-80C02C2B666B}" type="pres">
      <dgm:prSet presAssocID="{2818F343-432D-4491-B24D-7A861231BF5C}" presName="connectorText" presStyleLbl="sibTrans2D1" presStyleIdx="1" presStyleCnt="6"/>
      <dgm:spPr/>
    </dgm:pt>
    <dgm:pt modelId="{18643B56-510E-4944-B9FA-39932C8B65CF}" type="pres">
      <dgm:prSet presAssocID="{60598B32-90D5-4940-9E9F-4F0B8EB6E0CF}" presName="node" presStyleLbl="node1" presStyleIdx="2" presStyleCnt="7">
        <dgm:presLayoutVars>
          <dgm:bulletEnabled val="1"/>
        </dgm:presLayoutVars>
      </dgm:prSet>
      <dgm:spPr/>
    </dgm:pt>
    <dgm:pt modelId="{4F78F3AD-EB71-4098-A407-6F264FD2A552}" type="pres">
      <dgm:prSet presAssocID="{7A99CF58-F9DA-4638-A80B-03BBD8EDB824}" presName="sibTrans" presStyleLbl="sibTrans2D1" presStyleIdx="2" presStyleCnt="6"/>
      <dgm:spPr/>
    </dgm:pt>
    <dgm:pt modelId="{1AA43651-4167-4B43-9C4E-758AE1F1DDA2}" type="pres">
      <dgm:prSet presAssocID="{7A99CF58-F9DA-4638-A80B-03BBD8EDB824}" presName="connectorText" presStyleLbl="sibTrans2D1" presStyleIdx="2" presStyleCnt="6"/>
      <dgm:spPr/>
    </dgm:pt>
    <dgm:pt modelId="{898BC0DB-471D-4A62-A885-7FE5FE8FF8F2}" type="pres">
      <dgm:prSet presAssocID="{A6DF39B7-6556-433E-AD76-9780F8D6C9AD}" presName="node" presStyleLbl="node1" presStyleIdx="3" presStyleCnt="7">
        <dgm:presLayoutVars>
          <dgm:bulletEnabled val="1"/>
        </dgm:presLayoutVars>
      </dgm:prSet>
      <dgm:spPr/>
    </dgm:pt>
    <dgm:pt modelId="{ABD55DF0-31DF-417C-B51E-7930C155F1DD}" type="pres">
      <dgm:prSet presAssocID="{49CC2B93-DB93-4759-9B75-8232110F8551}" presName="sibTrans" presStyleLbl="sibTrans2D1" presStyleIdx="3" presStyleCnt="6"/>
      <dgm:spPr/>
    </dgm:pt>
    <dgm:pt modelId="{A5B47A8B-CD55-4D8C-B985-82F4243B54C6}" type="pres">
      <dgm:prSet presAssocID="{49CC2B93-DB93-4759-9B75-8232110F8551}" presName="connectorText" presStyleLbl="sibTrans2D1" presStyleIdx="3" presStyleCnt="6"/>
      <dgm:spPr/>
    </dgm:pt>
    <dgm:pt modelId="{34943F41-A31A-4679-B176-80D1EBB1E48C}" type="pres">
      <dgm:prSet presAssocID="{16DC111C-AF98-4CDD-8A56-A88D911BFE7F}" presName="node" presStyleLbl="node1" presStyleIdx="4" presStyleCnt="7">
        <dgm:presLayoutVars>
          <dgm:bulletEnabled val="1"/>
        </dgm:presLayoutVars>
      </dgm:prSet>
      <dgm:spPr/>
    </dgm:pt>
    <dgm:pt modelId="{05BED99C-F4F6-455F-AE1D-356CEAD14EC3}" type="pres">
      <dgm:prSet presAssocID="{632B7547-87C9-4621-9CFE-D67B0C920694}" presName="sibTrans" presStyleLbl="sibTrans2D1" presStyleIdx="4" presStyleCnt="6"/>
      <dgm:spPr/>
    </dgm:pt>
    <dgm:pt modelId="{9B6EA52B-8EAC-4547-A26C-D94799BBC85C}" type="pres">
      <dgm:prSet presAssocID="{632B7547-87C9-4621-9CFE-D67B0C920694}" presName="connectorText" presStyleLbl="sibTrans2D1" presStyleIdx="4" presStyleCnt="6"/>
      <dgm:spPr/>
    </dgm:pt>
    <dgm:pt modelId="{152B031B-A8A6-4B20-9C33-BF77DBB5A4F4}" type="pres">
      <dgm:prSet presAssocID="{B0FB3E64-9C70-4640-8280-6E41BBB9441A}" presName="node" presStyleLbl="node1" presStyleIdx="5" presStyleCnt="7">
        <dgm:presLayoutVars>
          <dgm:bulletEnabled val="1"/>
        </dgm:presLayoutVars>
      </dgm:prSet>
      <dgm:spPr/>
    </dgm:pt>
    <dgm:pt modelId="{0D0B181B-BFA3-40DB-8644-73E2C930E76C}" type="pres">
      <dgm:prSet presAssocID="{F7C7E3B5-6E7F-4867-96F1-32DB663E12A1}" presName="sibTrans" presStyleLbl="sibTrans2D1" presStyleIdx="5" presStyleCnt="6"/>
      <dgm:spPr/>
    </dgm:pt>
    <dgm:pt modelId="{EFD11C9B-0927-461E-8EA5-A898DC88E81D}" type="pres">
      <dgm:prSet presAssocID="{F7C7E3B5-6E7F-4867-96F1-32DB663E12A1}" presName="connectorText" presStyleLbl="sibTrans2D1" presStyleIdx="5" presStyleCnt="6"/>
      <dgm:spPr/>
    </dgm:pt>
    <dgm:pt modelId="{8449025E-2837-4F2F-86B7-A039DEF91881}" type="pres">
      <dgm:prSet presAssocID="{DC27EB93-12DB-402A-A4D3-4200C17B9232}" presName="node" presStyleLbl="node1" presStyleIdx="6" presStyleCnt="7">
        <dgm:presLayoutVars>
          <dgm:bulletEnabled val="1"/>
        </dgm:presLayoutVars>
      </dgm:prSet>
      <dgm:spPr/>
    </dgm:pt>
  </dgm:ptLst>
  <dgm:cxnLst>
    <dgm:cxn modelId="{A5364A01-BB0D-44C3-B271-64FCDC47AB69}" type="presOf" srcId="{F7C7E3B5-6E7F-4867-96F1-32DB663E12A1}" destId="{0D0B181B-BFA3-40DB-8644-73E2C930E76C}" srcOrd="0" destOrd="0" presId="urn:microsoft.com/office/officeart/2005/8/layout/process1"/>
    <dgm:cxn modelId="{4FA40007-FF07-4E0C-B8B8-3A77F00E245E}" type="presOf" srcId="{2818F343-432D-4491-B24D-7A861231BF5C}" destId="{BD70CFE9-2C06-41BA-A6C2-80C02C2B666B}" srcOrd="1" destOrd="0" presId="urn:microsoft.com/office/officeart/2005/8/layout/process1"/>
    <dgm:cxn modelId="{91F28C17-EE5A-4A0B-BE75-F30B12E126ED}" type="presOf" srcId="{49CC2B93-DB93-4759-9B75-8232110F8551}" destId="{ABD55DF0-31DF-417C-B51E-7930C155F1DD}" srcOrd="0" destOrd="0" presId="urn:microsoft.com/office/officeart/2005/8/layout/process1"/>
    <dgm:cxn modelId="{951DD325-ACAE-4D27-9341-8166F3B212FC}" type="presOf" srcId="{DC27EB93-12DB-402A-A4D3-4200C17B9232}" destId="{8449025E-2837-4F2F-86B7-A039DEF91881}" srcOrd="0" destOrd="0" presId="urn:microsoft.com/office/officeart/2005/8/layout/process1"/>
    <dgm:cxn modelId="{14766D26-1DBA-42FC-9F8B-5A737B5D9A52}" srcId="{6C573004-99C7-49A8-BC5C-67C7940B975E}" destId="{A6DF39B7-6556-433E-AD76-9780F8D6C9AD}" srcOrd="3" destOrd="0" parTransId="{EA95C86F-4929-49DC-994E-68C5E32D21F7}" sibTransId="{49CC2B93-DB93-4759-9B75-8232110F8551}"/>
    <dgm:cxn modelId="{39B1AD28-EF55-4A54-97BD-353AEE35C041}" type="presOf" srcId="{16DC111C-AF98-4CDD-8A56-A88D911BFE7F}" destId="{34943F41-A31A-4679-B176-80D1EBB1E48C}" srcOrd="0" destOrd="0" presId="urn:microsoft.com/office/officeart/2005/8/layout/process1"/>
    <dgm:cxn modelId="{677EA533-8679-402C-BB72-0982B88232FB}" srcId="{6C573004-99C7-49A8-BC5C-67C7940B975E}" destId="{B1436543-68B0-43C6-9EFB-054378D2ED6D}" srcOrd="1" destOrd="0" parTransId="{5BD1EC49-DE8F-4626-AE6F-CCD06C608BEF}" sibTransId="{2818F343-432D-4491-B24D-7A861231BF5C}"/>
    <dgm:cxn modelId="{BC806E3E-CB5E-4562-B9A7-D7D5DA9B97EB}" type="presOf" srcId="{2818F343-432D-4491-B24D-7A861231BF5C}" destId="{617F5D72-9067-4EAF-97C1-C028ACED19DF}" srcOrd="0" destOrd="0" presId="urn:microsoft.com/office/officeart/2005/8/layout/process1"/>
    <dgm:cxn modelId="{40D1065C-0ADA-481C-B6C2-D8D2E2DD4B18}" type="presOf" srcId="{EA94D487-AF50-48CB-A103-E346E3317ECD}" destId="{24C387C9-994B-49F3-BCF8-35B818FC26CF}" srcOrd="0" destOrd="0" presId="urn:microsoft.com/office/officeart/2005/8/layout/process1"/>
    <dgm:cxn modelId="{7DA37F49-8654-47FB-BB82-B3E7E9399768}" type="presOf" srcId="{A6DF39B7-6556-433E-AD76-9780F8D6C9AD}" destId="{898BC0DB-471D-4A62-A885-7FE5FE8FF8F2}" srcOrd="0" destOrd="0" presId="urn:microsoft.com/office/officeart/2005/8/layout/process1"/>
    <dgm:cxn modelId="{EDECE54A-5F00-4C5E-84A8-B954F1473CB3}" type="presOf" srcId="{B0FB3E64-9C70-4640-8280-6E41BBB9441A}" destId="{152B031B-A8A6-4B20-9C33-BF77DBB5A4F4}" srcOrd="0" destOrd="0" presId="urn:microsoft.com/office/officeart/2005/8/layout/process1"/>
    <dgm:cxn modelId="{6B3DD455-D9A3-4086-A83A-B03BAB2B9F9F}" type="presOf" srcId="{632B7547-87C9-4621-9CFE-D67B0C920694}" destId="{05BED99C-F4F6-455F-AE1D-356CEAD14EC3}" srcOrd="0" destOrd="0" presId="urn:microsoft.com/office/officeart/2005/8/layout/process1"/>
    <dgm:cxn modelId="{49C8F857-00CF-4422-B05B-AE5559D1255E}" type="presOf" srcId="{7A99CF58-F9DA-4638-A80B-03BBD8EDB824}" destId="{1AA43651-4167-4B43-9C4E-758AE1F1DDA2}" srcOrd="1" destOrd="0" presId="urn:microsoft.com/office/officeart/2005/8/layout/process1"/>
    <dgm:cxn modelId="{32922691-BE05-47F2-A72B-772D953E02A9}" type="presOf" srcId="{632B7547-87C9-4621-9CFE-D67B0C920694}" destId="{9B6EA52B-8EAC-4547-A26C-D94799BBC85C}" srcOrd="1" destOrd="0" presId="urn:microsoft.com/office/officeart/2005/8/layout/process1"/>
    <dgm:cxn modelId="{6BD1D093-5A35-4C05-A402-626E25319843}" srcId="{6C573004-99C7-49A8-BC5C-67C7940B975E}" destId="{60598B32-90D5-4940-9E9F-4F0B8EB6E0CF}" srcOrd="2" destOrd="0" parTransId="{8733371B-6E8F-429D-828C-F7D79EE369A1}" sibTransId="{7A99CF58-F9DA-4638-A80B-03BBD8EDB824}"/>
    <dgm:cxn modelId="{C5FCE7C7-2FE6-4502-A476-3F345948E8E2}" type="presOf" srcId="{60598B32-90D5-4940-9E9F-4F0B8EB6E0CF}" destId="{18643B56-510E-4944-B9FA-39932C8B65CF}" srcOrd="0" destOrd="0" presId="urn:microsoft.com/office/officeart/2005/8/layout/process1"/>
    <dgm:cxn modelId="{E45BCEC8-5EF9-4E8C-AB52-18DB33CB50E3}" type="presOf" srcId="{49CC2B93-DB93-4759-9B75-8232110F8551}" destId="{A5B47A8B-CD55-4D8C-B985-82F4243B54C6}" srcOrd="1" destOrd="0" presId="urn:microsoft.com/office/officeart/2005/8/layout/process1"/>
    <dgm:cxn modelId="{0B8F08D3-5E4E-4CA1-8CA9-D1B1076D49A0}" type="presOf" srcId="{B1436543-68B0-43C6-9EFB-054378D2ED6D}" destId="{DE420268-A84B-4ABF-8238-A01A8BB122D9}" srcOrd="0" destOrd="0" presId="urn:microsoft.com/office/officeart/2005/8/layout/process1"/>
    <dgm:cxn modelId="{6B4BA5D4-CAD9-43D9-8803-6F062767A9B8}" type="presOf" srcId="{EA94D487-AF50-48CB-A103-E346E3317ECD}" destId="{FC4A2D95-5862-470D-97B2-9087CC50A5E9}" srcOrd="1" destOrd="0" presId="urn:microsoft.com/office/officeart/2005/8/layout/process1"/>
    <dgm:cxn modelId="{7AB0B7DB-6A19-4EB2-9499-9049F8044845}" srcId="{6C573004-99C7-49A8-BC5C-67C7940B975E}" destId="{16DC111C-AF98-4CDD-8A56-A88D911BFE7F}" srcOrd="4" destOrd="0" parTransId="{76BEC537-A84A-4537-BBE1-01A97CF70123}" sibTransId="{632B7547-87C9-4621-9CFE-D67B0C920694}"/>
    <dgm:cxn modelId="{E1FE8CDC-8CBA-4327-AED1-B0550734EE5B}" srcId="{6C573004-99C7-49A8-BC5C-67C7940B975E}" destId="{B0FB3E64-9C70-4640-8280-6E41BBB9441A}" srcOrd="5" destOrd="0" parTransId="{54F5BFD3-FDBE-4622-BEA0-7F2D3EB6362C}" sibTransId="{F7C7E3B5-6E7F-4867-96F1-32DB663E12A1}"/>
    <dgm:cxn modelId="{B272C7E0-DC83-406E-990E-82A7D85415EE}" type="presOf" srcId="{7A99CF58-F9DA-4638-A80B-03BBD8EDB824}" destId="{4F78F3AD-EB71-4098-A407-6F264FD2A552}" srcOrd="0" destOrd="0" presId="urn:microsoft.com/office/officeart/2005/8/layout/process1"/>
    <dgm:cxn modelId="{CE1130ED-6C34-4C96-9809-DB4BDA7B0DCC}" type="presOf" srcId="{F7C7E3B5-6E7F-4867-96F1-32DB663E12A1}" destId="{EFD11C9B-0927-461E-8EA5-A898DC88E81D}" srcOrd="1" destOrd="0" presId="urn:microsoft.com/office/officeart/2005/8/layout/process1"/>
    <dgm:cxn modelId="{21C019EF-8B06-42B3-9A0B-122B85FB5305}" type="presOf" srcId="{7C229479-7432-4B7E-B9B1-A033B83434BD}" destId="{CEF99A6D-9B9D-49D4-AEF0-4B6B065E1B39}" srcOrd="0" destOrd="0" presId="urn:microsoft.com/office/officeart/2005/8/layout/process1"/>
    <dgm:cxn modelId="{540C61EF-BA00-477E-8C45-5E6B55FBEE50}" type="presOf" srcId="{6C573004-99C7-49A8-BC5C-67C7940B975E}" destId="{77055AAC-7201-46E9-A7DB-668844BDDDA7}" srcOrd="0" destOrd="0" presId="urn:microsoft.com/office/officeart/2005/8/layout/process1"/>
    <dgm:cxn modelId="{933323F0-2E5D-458B-B15D-BF79C9FFA107}" srcId="{6C573004-99C7-49A8-BC5C-67C7940B975E}" destId="{DC27EB93-12DB-402A-A4D3-4200C17B9232}" srcOrd="6" destOrd="0" parTransId="{CBFC1F8E-4F02-42EF-B578-C53F2733315C}" sibTransId="{E35797DF-BC08-4E0F-8823-B4A5D501A3EA}"/>
    <dgm:cxn modelId="{8AA8AFF7-2847-41E5-9296-B47CC6B8E26E}" srcId="{6C573004-99C7-49A8-BC5C-67C7940B975E}" destId="{7C229479-7432-4B7E-B9B1-A033B83434BD}" srcOrd="0" destOrd="0" parTransId="{7F455B70-ADF7-42BF-8265-1358D2817A2B}" sibTransId="{EA94D487-AF50-48CB-A103-E346E3317ECD}"/>
    <dgm:cxn modelId="{E7B6913A-DA71-4117-978F-CDCB51CCEF01}" type="presParOf" srcId="{77055AAC-7201-46E9-A7DB-668844BDDDA7}" destId="{CEF99A6D-9B9D-49D4-AEF0-4B6B065E1B39}" srcOrd="0" destOrd="0" presId="urn:microsoft.com/office/officeart/2005/8/layout/process1"/>
    <dgm:cxn modelId="{7328CA54-9246-465D-83D3-41C3E7ECED1F}" type="presParOf" srcId="{77055AAC-7201-46E9-A7DB-668844BDDDA7}" destId="{24C387C9-994B-49F3-BCF8-35B818FC26CF}" srcOrd="1" destOrd="0" presId="urn:microsoft.com/office/officeart/2005/8/layout/process1"/>
    <dgm:cxn modelId="{B14E806B-DDC0-4BF6-AA8A-E15E87543C12}" type="presParOf" srcId="{24C387C9-994B-49F3-BCF8-35B818FC26CF}" destId="{FC4A2D95-5862-470D-97B2-9087CC50A5E9}" srcOrd="0" destOrd="0" presId="urn:microsoft.com/office/officeart/2005/8/layout/process1"/>
    <dgm:cxn modelId="{F12CA5F8-BAE4-4F67-A6F1-00D058D29DBE}" type="presParOf" srcId="{77055AAC-7201-46E9-A7DB-668844BDDDA7}" destId="{DE420268-A84B-4ABF-8238-A01A8BB122D9}" srcOrd="2" destOrd="0" presId="urn:microsoft.com/office/officeart/2005/8/layout/process1"/>
    <dgm:cxn modelId="{A21B9902-3E8F-4B0A-A7AF-4C80161F1B70}" type="presParOf" srcId="{77055AAC-7201-46E9-A7DB-668844BDDDA7}" destId="{617F5D72-9067-4EAF-97C1-C028ACED19DF}" srcOrd="3" destOrd="0" presId="urn:microsoft.com/office/officeart/2005/8/layout/process1"/>
    <dgm:cxn modelId="{0ECDCE9A-9873-4772-B8E1-A7650B303F85}" type="presParOf" srcId="{617F5D72-9067-4EAF-97C1-C028ACED19DF}" destId="{BD70CFE9-2C06-41BA-A6C2-80C02C2B666B}" srcOrd="0" destOrd="0" presId="urn:microsoft.com/office/officeart/2005/8/layout/process1"/>
    <dgm:cxn modelId="{BB4C1AF7-E0C6-437A-A3D2-6B114DC0A938}" type="presParOf" srcId="{77055AAC-7201-46E9-A7DB-668844BDDDA7}" destId="{18643B56-510E-4944-B9FA-39932C8B65CF}" srcOrd="4" destOrd="0" presId="urn:microsoft.com/office/officeart/2005/8/layout/process1"/>
    <dgm:cxn modelId="{E318E0CB-00DE-4FB2-A686-EF06B9B12B94}" type="presParOf" srcId="{77055AAC-7201-46E9-A7DB-668844BDDDA7}" destId="{4F78F3AD-EB71-4098-A407-6F264FD2A552}" srcOrd="5" destOrd="0" presId="urn:microsoft.com/office/officeart/2005/8/layout/process1"/>
    <dgm:cxn modelId="{FFF3E18A-AF66-4D91-927F-C0A715E70FAA}" type="presParOf" srcId="{4F78F3AD-EB71-4098-A407-6F264FD2A552}" destId="{1AA43651-4167-4B43-9C4E-758AE1F1DDA2}" srcOrd="0" destOrd="0" presId="urn:microsoft.com/office/officeart/2005/8/layout/process1"/>
    <dgm:cxn modelId="{4B206A36-8BF5-4491-8EED-040DBB6CAE18}" type="presParOf" srcId="{77055AAC-7201-46E9-A7DB-668844BDDDA7}" destId="{898BC0DB-471D-4A62-A885-7FE5FE8FF8F2}" srcOrd="6" destOrd="0" presId="urn:microsoft.com/office/officeart/2005/8/layout/process1"/>
    <dgm:cxn modelId="{0F405F43-EECC-4A9B-A871-ECC6D2BA0EFE}" type="presParOf" srcId="{77055AAC-7201-46E9-A7DB-668844BDDDA7}" destId="{ABD55DF0-31DF-417C-B51E-7930C155F1DD}" srcOrd="7" destOrd="0" presId="urn:microsoft.com/office/officeart/2005/8/layout/process1"/>
    <dgm:cxn modelId="{0EEFB647-6F3A-42DB-82D4-4EBD8CD2917E}" type="presParOf" srcId="{ABD55DF0-31DF-417C-B51E-7930C155F1DD}" destId="{A5B47A8B-CD55-4D8C-B985-82F4243B54C6}" srcOrd="0" destOrd="0" presId="urn:microsoft.com/office/officeart/2005/8/layout/process1"/>
    <dgm:cxn modelId="{4AF34642-EF11-4ED0-836D-603B5FFCF2A3}" type="presParOf" srcId="{77055AAC-7201-46E9-A7DB-668844BDDDA7}" destId="{34943F41-A31A-4679-B176-80D1EBB1E48C}" srcOrd="8" destOrd="0" presId="urn:microsoft.com/office/officeart/2005/8/layout/process1"/>
    <dgm:cxn modelId="{AC4BD5B6-B3C7-485A-B42A-166A529744AB}" type="presParOf" srcId="{77055AAC-7201-46E9-A7DB-668844BDDDA7}" destId="{05BED99C-F4F6-455F-AE1D-356CEAD14EC3}" srcOrd="9" destOrd="0" presId="urn:microsoft.com/office/officeart/2005/8/layout/process1"/>
    <dgm:cxn modelId="{B21E9A89-5791-4BDA-88BA-76AEBA606C61}" type="presParOf" srcId="{05BED99C-F4F6-455F-AE1D-356CEAD14EC3}" destId="{9B6EA52B-8EAC-4547-A26C-D94799BBC85C}" srcOrd="0" destOrd="0" presId="urn:microsoft.com/office/officeart/2005/8/layout/process1"/>
    <dgm:cxn modelId="{76BC193C-6215-4F99-8504-A97C7BEA2891}" type="presParOf" srcId="{77055AAC-7201-46E9-A7DB-668844BDDDA7}" destId="{152B031B-A8A6-4B20-9C33-BF77DBB5A4F4}" srcOrd="10" destOrd="0" presId="urn:microsoft.com/office/officeart/2005/8/layout/process1"/>
    <dgm:cxn modelId="{D5537482-2BB1-4E10-8D9E-D04006021137}" type="presParOf" srcId="{77055AAC-7201-46E9-A7DB-668844BDDDA7}" destId="{0D0B181B-BFA3-40DB-8644-73E2C930E76C}" srcOrd="11" destOrd="0" presId="urn:microsoft.com/office/officeart/2005/8/layout/process1"/>
    <dgm:cxn modelId="{766C691F-2802-499E-B4D2-2E7AAD85AB37}" type="presParOf" srcId="{0D0B181B-BFA3-40DB-8644-73E2C930E76C}" destId="{EFD11C9B-0927-461E-8EA5-A898DC88E81D}" srcOrd="0" destOrd="0" presId="urn:microsoft.com/office/officeart/2005/8/layout/process1"/>
    <dgm:cxn modelId="{0E61C57B-38BD-4851-ABD4-3DDC51DA0C91}" type="presParOf" srcId="{77055AAC-7201-46E9-A7DB-668844BDDDA7}" destId="{8449025E-2837-4F2F-86B7-A039DEF91881}"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C573004-99C7-49A8-BC5C-67C7940B975E}" type="doc">
      <dgm:prSet loTypeId="urn:microsoft.com/office/officeart/2005/8/layout/process1" loCatId="process" qsTypeId="urn:microsoft.com/office/officeart/2005/8/quickstyle/simple1" qsCatId="simple" csTypeId="urn:microsoft.com/office/officeart/2005/8/colors/accent0_2" csCatId="mainScheme" phldr="1"/>
      <dgm:spPr/>
      <dgm:t>
        <a:bodyPr/>
        <a:lstStyle/>
        <a:p>
          <a:endParaRPr lang="en-GB"/>
        </a:p>
      </dgm:t>
    </dgm:pt>
    <dgm:pt modelId="{8769166A-40DF-4708-8359-1F4A5518239A}">
      <dgm:prSet phldrT="[Text]" custT="1"/>
      <dgm:spPr>
        <a:solidFill>
          <a:schemeClr val="tx1"/>
        </a:solidFill>
        <a:ln>
          <a:noFill/>
        </a:ln>
      </dgm:spPr>
      <dgm:t>
        <a:bodyPr/>
        <a:lstStyle/>
        <a:p>
          <a:r>
            <a:rPr lang="en-GB" sz="1200" b="1" dirty="0"/>
            <a:t>Raise required paperwork</a:t>
          </a:r>
        </a:p>
      </dgm:t>
    </dgm:pt>
    <dgm:pt modelId="{CA70E193-70A2-48C7-AA40-EB9AF41756E9}" type="sibTrans" cxnId="{7E1495EC-11D4-4BE6-9503-DB22E849C37E}">
      <dgm:prSet custT="1"/>
      <dgm:spPr/>
      <dgm:t>
        <a:bodyPr/>
        <a:lstStyle/>
        <a:p>
          <a:endParaRPr lang="en-GB" sz="1200" b="1" dirty="0"/>
        </a:p>
      </dgm:t>
    </dgm:pt>
    <dgm:pt modelId="{80E86C78-AB61-4FA7-B58C-8176ED6363A3}" type="parTrans" cxnId="{7E1495EC-11D4-4BE6-9503-DB22E849C37E}">
      <dgm:prSet/>
      <dgm:spPr/>
      <dgm:t>
        <a:bodyPr/>
        <a:lstStyle/>
        <a:p>
          <a:endParaRPr lang="en-GB" sz="1200" b="1"/>
        </a:p>
      </dgm:t>
    </dgm:pt>
    <dgm:pt modelId="{8C1646E7-15A1-4456-B6F0-6E4D23CA3A6D}">
      <dgm:prSet phldrT="[Text]" custT="1"/>
      <dgm:spPr>
        <a:solidFill>
          <a:schemeClr val="tx1"/>
        </a:solidFill>
        <a:ln>
          <a:noFill/>
        </a:ln>
      </dgm:spPr>
      <dgm:t>
        <a:bodyPr/>
        <a:lstStyle/>
        <a:p>
          <a:r>
            <a:rPr lang="en-GB" sz="1200" b="1" dirty="0"/>
            <a:t>Get paperwork signed off</a:t>
          </a:r>
        </a:p>
      </dgm:t>
    </dgm:pt>
    <dgm:pt modelId="{3F50837A-463B-49FF-A31F-259CB7E84624}" type="sibTrans" cxnId="{006A5EC4-AB07-4305-BAD9-1D832ED0B6B5}">
      <dgm:prSet custT="1"/>
      <dgm:spPr/>
      <dgm:t>
        <a:bodyPr/>
        <a:lstStyle/>
        <a:p>
          <a:endParaRPr lang="en-GB" sz="1200" b="1"/>
        </a:p>
      </dgm:t>
    </dgm:pt>
    <dgm:pt modelId="{39403A98-355E-4AD2-8791-C7558ACB51F0}" type="parTrans" cxnId="{006A5EC4-AB07-4305-BAD9-1D832ED0B6B5}">
      <dgm:prSet/>
      <dgm:spPr/>
      <dgm:t>
        <a:bodyPr/>
        <a:lstStyle/>
        <a:p>
          <a:endParaRPr lang="en-GB" sz="1200" b="1"/>
        </a:p>
      </dgm:t>
    </dgm:pt>
    <dgm:pt modelId="{75F3047D-F37F-4258-9260-DA8DEDF2F5AD}">
      <dgm:prSet phldrT="[Text]" custT="1"/>
      <dgm:spPr>
        <a:solidFill>
          <a:schemeClr val="tx1"/>
        </a:solidFill>
        <a:ln>
          <a:noFill/>
        </a:ln>
      </dgm:spPr>
      <dgm:t>
        <a:bodyPr/>
        <a:lstStyle/>
        <a:p>
          <a:r>
            <a:rPr lang="en-GB" sz="1200" b="1" dirty="0"/>
            <a:t>Fix it</a:t>
          </a:r>
        </a:p>
      </dgm:t>
    </dgm:pt>
    <dgm:pt modelId="{6EB9B4F2-B73A-44F5-A8F9-F2A681C76A5A}" type="sibTrans" cxnId="{E4E61EC4-466A-4CE5-8155-16D2CE95FBCF}">
      <dgm:prSet custT="1"/>
      <dgm:spPr/>
      <dgm:t>
        <a:bodyPr/>
        <a:lstStyle/>
        <a:p>
          <a:endParaRPr lang="en-GB" sz="1200" b="1"/>
        </a:p>
      </dgm:t>
    </dgm:pt>
    <dgm:pt modelId="{2F972FED-A6E3-464E-8484-25C5F45177F9}" type="parTrans" cxnId="{E4E61EC4-466A-4CE5-8155-16D2CE95FBCF}">
      <dgm:prSet/>
      <dgm:spPr/>
      <dgm:t>
        <a:bodyPr/>
        <a:lstStyle/>
        <a:p>
          <a:endParaRPr lang="en-GB" sz="1200" b="1"/>
        </a:p>
      </dgm:t>
    </dgm:pt>
    <dgm:pt modelId="{6D5EF412-57C7-47C0-A458-CA679807C778}">
      <dgm:prSet custT="1"/>
      <dgm:spPr>
        <a:solidFill>
          <a:schemeClr val="tx1"/>
        </a:solidFill>
        <a:ln>
          <a:noFill/>
        </a:ln>
      </dgm:spPr>
      <dgm:t>
        <a:bodyPr/>
        <a:lstStyle/>
        <a:p>
          <a:r>
            <a:rPr lang="en-GB" sz="1200" b="1" dirty="0"/>
            <a:t>Deploy as part of a release</a:t>
          </a:r>
        </a:p>
      </dgm:t>
    </dgm:pt>
    <dgm:pt modelId="{085DD50C-ED3B-4D7B-B04A-CE07CBF2AFF8}" type="parTrans" cxnId="{879E8379-8F07-4A66-A36E-3F0FE745A71E}">
      <dgm:prSet/>
      <dgm:spPr/>
      <dgm:t>
        <a:bodyPr/>
        <a:lstStyle/>
        <a:p>
          <a:endParaRPr lang="en-GB" sz="1200" b="1"/>
        </a:p>
      </dgm:t>
    </dgm:pt>
    <dgm:pt modelId="{6CB06C16-4C41-4E5E-B491-C6C0D7ADA466}" type="sibTrans" cxnId="{879E8379-8F07-4A66-A36E-3F0FE745A71E}">
      <dgm:prSet custT="1"/>
      <dgm:spPr/>
      <dgm:t>
        <a:bodyPr/>
        <a:lstStyle/>
        <a:p>
          <a:endParaRPr lang="en-GB" sz="1200" b="1"/>
        </a:p>
      </dgm:t>
    </dgm:pt>
    <dgm:pt modelId="{ED592A1C-F854-4418-863D-878989C875FD}">
      <dgm:prSet custT="1"/>
      <dgm:spPr>
        <a:solidFill>
          <a:schemeClr val="tx1"/>
        </a:solidFill>
        <a:ln>
          <a:noFill/>
        </a:ln>
      </dgm:spPr>
      <dgm:t>
        <a:bodyPr/>
        <a:lstStyle/>
        <a:p>
          <a:r>
            <a:rPr lang="en-GB" sz="1200" b="1"/>
            <a:t>Fix it</a:t>
          </a:r>
          <a:endParaRPr lang="en-GB" sz="1200" b="1" dirty="0"/>
        </a:p>
      </dgm:t>
    </dgm:pt>
    <dgm:pt modelId="{E3552B5D-C3EA-4566-9F67-1317B931870E}" type="parTrans" cxnId="{38E56DF9-12A5-4E61-B06C-CC5452D6EB21}">
      <dgm:prSet/>
      <dgm:spPr/>
      <dgm:t>
        <a:bodyPr/>
        <a:lstStyle/>
        <a:p>
          <a:endParaRPr lang="en-GB" sz="1200" b="1"/>
        </a:p>
      </dgm:t>
    </dgm:pt>
    <dgm:pt modelId="{4552608E-F6E5-4653-988A-A1FFF58F3D54}" type="sibTrans" cxnId="{38E56DF9-12A5-4E61-B06C-CC5452D6EB21}">
      <dgm:prSet custT="1"/>
      <dgm:spPr/>
      <dgm:t>
        <a:bodyPr/>
        <a:lstStyle/>
        <a:p>
          <a:endParaRPr lang="en-GB" sz="1200" b="1"/>
        </a:p>
      </dgm:t>
    </dgm:pt>
    <dgm:pt modelId="{05F1464C-1781-42A8-8C0E-FE3C6F98DE64}">
      <dgm:prSet custT="1"/>
      <dgm:spPr>
        <a:solidFill>
          <a:schemeClr val="tx1"/>
        </a:solidFill>
        <a:ln>
          <a:noFill/>
        </a:ln>
      </dgm:spPr>
      <dgm:t>
        <a:bodyPr/>
        <a:lstStyle/>
        <a:p>
          <a:r>
            <a:rPr lang="en-GB" sz="1200" b="1"/>
            <a:t>Test it as part of the release</a:t>
          </a:r>
          <a:endParaRPr lang="en-GB" sz="1200" b="1" dirty="0"/>
        </a:p>
      </dgm:t>
    </dgm:pt>
    <dgm:pt modelId="{A5D3BBAA-BC02-4E83-8881-2BC12C0053B4}" type="parTrans" cxnId="{34714F9B-87C4-4302-9422-1701425C6C9C}">
      <dgm:prSet/>
      <dgm:spPr/>
      <dgm:t>
        <a:bodyPr/>
        <a:lstStyle/>
        <a:p>
          <a:endParaRPr lang="en-GB" sz="1200" b="1"/>
        </a:p>
      </dgm:t>
    </dgm:pt>
    <dgm:pt modelId="{D3B81574-4A70-4A70-8F80-13662DC0520A}" type="sibTrans" cxnId="{34714F9B-87C4-4302-9422-1701425C6C9C}">
      <dgm:prSet custT="1"/>
      <dgm:spPr/>
      <dgm:t>
        <a:bodyPr/>
        <a:lstStyle/>
        <a:p>
          <a:endParaRPr lang="en-GB" sz="1200" b="1"/>
        </a:p>
      </dgm:t>
    </dgm:pt>
    <dgm:pt modelId="{490E3C47-622D-4D95-9CE7-E8CDE1647A1F}">
      <dgm:prSet custT="1"/>
      <dgm:spPr>
        <a:solidFill>
          <a:schemeClr val="tx1"/>
        </a:solidFill>
        <a:ln>
          <a:noFill/>
        </a:ln>
      </dgm:spPr>
      <dgm:t>
        <a:bodyPr/>
        <a:lstStyle/>
        <a:p>
          <a:r>
            <a:rPr lang="en-GB" sz="1200" b="1"/>
            <a:t>Schedule the release</a:t>
          </a:r>
          <a:endParaRPr lang="en-GB" sz="1200" b="1" dirty="0"/>
        </a:p>
      </dgm:t>
    </dgm:pt>
    <dgm:pt modelId="{A7407CC6-47D5-43D9-A86A-57AD150D14A6}" type="parTrans" cxnId="{23C9C9F2-AE2D-4FC8-9874-945E803001F8}">
      <dgm:prSet/>
      <dgm:spPr/>
      <dgm:t>
        <a:bodyPr/>
        <a:lstStyle/>
        <a:p>
          <a:endParaRPr lang="en-GB" sz="1200" b="1"/>
        </a:p>
      </dgm:t>
    </dgm:pt>
    <dgm:pt modelId="{7B6FC7E6-7047-486D-8E3E-ADA23365A771}" type="sibTrans" cxnId="{23C9C9F2-AE2D-4FC8-9874-945E803001F8}">
      <dgm:prSet/>
      <dgm:spPr/>
      <dgm:t>
        <a:bodyPr/>
        <a:lstStyle/>
        <a:p>
          <a:endParaRPr lang="en-GB" sz="1200" b="1"/>
        </a:p>
      </dgm:t>
    </dgm:pt>
    <dgm:pt modelId="{77055AAC-7201-46E9-A7DB-668844BDDDA7}" type="pres">
      <dgm:prSet presAssocID="{6C573004-99C7-49A8-BC5C-67C7940B975E}" presName="Name0" presStyleCnt="0">
        <dgm:presLayoutVars>
          <dgm:dir/>
          <dgm:resizeHandles val="exact"/>
        </dgm:presLayoutVars>
      </dgm:prSet>
      <dgm:spPr/>
    </dgm:pt>
    <dgm:pt modelId="{F8F7A1D6-8CCB-48C4-BF00-C746CCF7BB4B}" type="pres">
      <dgm:prSet presAssocID="{75F3047D-F37F-4258-9260-DA8DEDF2F5AD}" presName="node" presStyleLbl="node1" presStyleIdx="0" presStyleCnt="7">
        <dgm:presLayoutVars>
          <dgm:bulletEnabled val="1"/>
        </dgm:presLayoutVars>
      </dgm:prSet>
      <dgm:spPr/>
    </dgm:pt>
    <dgm:pt modelId="{ACC88658-F978-48A3-931F-A4DF450F3250}" type="pres">
      <dgm:prSet presAssocID="{6EB9B4F2-B73A-44F5-A8F9-F2A681C76A5A}" presName="sibTrans" presStyleLbl="sibTrans2D1" presStyleIdx="0" presStyleCnt="6" custFlipHor="1"/>
      <dgm:spPr/>
    </dgm:pt>
    <dgm:pt modelId="{2785AC76-6FCD-4340-9614-A164BA0189AC}" type="pres">
      <dgm:prSet presAssocID="{6EB9B4F2-B73A-44F5-A8F9-F2A681C76A5A}" presName="connectorText" presStyleLbl="sibTrans2D1" presStyleIdx="0" presStyleCnt="6"/>
      <dgm:spPr/>
    </dgm:pt>
    <dgm:pt modelId="{27F0AEFE-1901-4AB0-BE7A-C38AB981D2EF}" type="pres">
      <dgm:prSet presAssocID="{6D5EF412-57C7-47C0-A458-CA679807C778}" presName="node" presStyleLbl="node1" presStyleIdx="1" presStyleCnt="7">
        <dgm:presLayoutVars>
          <dgm:bulletEnabled val="1"/>
        </dgm:presLayoutVars>
      </dgm:prSet>
      <dgm:spPr/>
    </dgm:pt>
    <dgm:pt modelId="{DC0778DE-860D-4B1B-A8FF-26C5C9232CE6}" type="pres">
      <dgm:prSet presAssocID="{6CB06C16-4C41-4E5E-B491-C6C0D7ADA466}" presName="sibTrans" presStyleLbl="sibTrans2D1" presStyleIdx="1" presStyleCnt="6" custFlipHor="1"/>
      <dgm:spPr/>
    </dgm:pt>
    <dgm:pt modelId="{2158DCCE-D13A-43B6-9E7C-3B52CB1389C9}" type="pres">
      <dgm:prSet presAssocID="{6CB06C16-4C41-4E5E-B491-C6C0D7ADA466}" presName="connectorText" presStyleLbl="sibTrans2D1" presStyleIdx="1" presStyleCnt="6"/>
      <dgm:spPr/>
    </dgm:pt>
    <dgm:pt modelId="{6CDC92A7-95C7-4D09-B780-033D75E1B496}" type="pres">
      <dgm:prSet presAssocID="{ED592A1C-F854-4418-863D-878989C875FD}" presName="node" presStyleLbl="node1" presStyleIdx="2" presStyleCnt="7">
        <dgm:presLayoutVars>
          <dgm:bulletEnabled val="1"/>
        </dgm:presLayoutVars>
      </dgm:prSet>
      <dgm:spPr/>
    </dgm:pt>
    <dgm:pt modelId="{5477E493-21FC-449E-B10C-AABF6C42DD02}" type="pres">
      <dgm:prSet presAssocID="{4552608E-F6E5-4653-988A-A1FFF58F3D54}" presName="sibTrans" presStyleLbl="sibTrans2D1" presStyleIdx="2" presStyleCnt="6" custFlipHor="1"/>
      <dgm:spPr/>
    </dgm:pt>
    <dgm:pt modelId="{E7E23ED8-A96F-4F88-BFEC-42CE1B447455}" type="pres">
      <dgm:prSet presAssocID="{4552608E-F6E5-4653-988A-A1FFF58F3D54}" presName="connectorText" presStyleLbl="sibTrans2D1" presStyleIdx="2" presStyleCnt="6"/>
      <dgm:spPr/>
    </dgm:pt>
    <dgm:pt modelId="{8A2E5527-05B2-4224-A025-42DB9D13980D}" type="pres">
      <dgm:prSet presAssocID="{05F1464C-1781-42A8-8C0E-FE3C6F98DE64}" presName="node" presStyleLbl="node1" presStyleIdx="3" presStyleCnt="7">
        <dgm:presLayoutVars>
          <dgm:bulletEnabled val="1"/>
        </dgm:presLayoutVars>
      </dgm:prSet>
      <dgm:spPr/>
    </dgm:pt>
    <dgm:pt modelId="{A744F0CF-CD0B-46FE-B46F-A0A06605B38C}" type="pres">
      <dgm:prSet presAssocID="{D3B81574-4A70-4A70-8F80-13662DC0520A}" presName="sibTrans" presStyleLbl="sibTrans2D1" presStyleIdx="3" presStyleCnt="6" custFlipHor="1"/>
      <dgm:spPr/>
    </dgm:pt>
    <dgm:pt modelId="{5B3E359E-4D90-43B0-B89D-11E1B278704D}" type="pres">
      <dgm:prSet presAssocID="{D3B81574-4A70-4A70-8F80-13662DC0520A}" presName="connectorText" presStyleLbl="sibTrans2D1" presStyleIdx="3" presStyleCnt="6"/>
      <dgm:spPr/>
    </dgm:pt>
    <dgm:pt modelId="{42E21D11-5C39-4264-A44B-89BAB032E555}" type="pres">
      <dgm:prSet presAssocID="{8C1646E7-15A1-4456-B6F0-6E4D23CA3A6D}" presName="node" presStyleLbl="node1" presStyleIdx="4" presStyleCnt="7">
        <dgm:presLayoutVars>
          <dgm:bulletEnabled val="1"/>
        </dgm:presLayoutVars>
      </dgm:prSet>
      <dgm:spPr/>
    </dgm:pt>
    <dgm:pt modelId="{2282202D-419D-497B-AD38-8603E07337EA}" type="pres">
      <dgm:prSet presAssocID="{3F50837A-463B-49FF-A31F-259CB7E84624}" presName="sibTrans" presStyleLbl="sibTrans2D1" presStyleIdx="4" presStyleCnt="6" custFlipHor="1"/>
      <dgm:spPr/>
    </dgm:pt>
    <dgm:pt modelId="{4715EAD0-4210-486E-AAF1-0630961547F3}" type="pres">
      <dgm:prSet presAssocID="{3F50837A-463B-49FF-A31F-259CB7E84624}" presName="connectorText" presStyleLbl="sibTrans2D1" presStyleIdx="4" presStyleCnt="6"/>
      <dgm:spPr/>
    </dgm:pt>
    <dgm:pt modelId="{E605703A-4EAA-49B0-86F4-6E1FF3005D64}" type="pres">
      <dgm:prSet presAssocID="{8769166A-40DF-4708-8359-1F4A5518239A}" presName="node" presStyleLbl="node1" presStyleIdx="5" presStyleCnt="7">
        <dgm:presLayoutVars>
          <dgm:bulletEnabled val="1"/>
        </dgm:presLayoutVars>
      </dgm:prSet>
      <dgm:spPr/>
    </dgm:pt>
    <dgm:pt modelId="{6ADC7CC0-A0D3-4466-9340-74AE70F1DCFB}" type="pres">
      <dgm:prSet presAssocID="{CA70E193-70A2-48C7-AA40-EB9AF41756E9}" presName="sibTrans" presStyleLbl="sibTrans2D1" presStyleIdx="5" presStyleCnt="6" custFlipHor="1"/>
      <dgm:spPr/>
    </dgm:pt>
    <dgm:pt modelId="{D9E7B372-A5E2-4427-92B5-0E80CC030712}" type="pres">
      <dgm:prSet presAssocID="{CA70E193-70A2-48C7-AA40-EB9AF41756E9}" presName="connectorText" presStyleLbl="sibTrans2D1" presStyleIdx="5" presStyleCnt="6"/>
      <dgm:spPr/>
    </dgm:pt>
    <dgm:pt modelId="{1457E836-C233-4069-92A4-E4BD35F653D4}" type="pres">
      <dgm:prSet presAssocID="{490E3C47-622D-4D95-9CE7-E8CDE1647A1F}" presName="node" presStyleLbl="node1" presStyleIdx="6" presStyleCnt="7">
        <dgm:presLayoutVars>
          <dgm:bulletEnabled val="1"/>
        </dgm:presLayoutVars>
      </dgm:prSet>
      <dgm:spPr/>
    </dgm:pt>
  </dgm:ptLst>
  <dgm:cxnLst>
    <dgm:cxn modelId="{2F6DC810-9989-46E8-BBA4-A8B7F731B9AB}" type="presOf" srcId="{3F50837A-463B-49FF-A31F-259CB7E84624}" destId="{4715EAD0-4210-486E-AAF1-0630961547F3}" srcOrd="1" destOrd="0" presId="urn:microsoft.com/office/officeart/2005/8/layout/process1"/>
    <dgm:cxn modelId="{48A37212-3EF1-4909-8086-54ECD0DD7FCE}" type="presOf" srcId="{4552608E-F6E5-4653-988A-A1FFF58F3D54}" destId="{5477E493-21FC-449E-B10C-AABF6C42DD02}" srcOrd="0" destOrd="0" presId="urn:microsoft.com/office/officeart/2005/8/layout/process1"/>
    <dgm:cxn modelId="{05318E2E-9D1B-41D0-93D4-98D7B3E5DEB1}" type="presOf" srcId="{6CB06C16-4C41-4E5E-B491-C6C0D7ADA466}" destId="{DC0778DE-860D-4B1B-A8FF-26C5C9232CE6}" srcOrd="0" destOrd="0" presId="urn:microsoft.com/office/officeart/2005/8/layout/process1"/>
    <dgm:cxn modelId="{6C81763A-078C-4238-ADB3-FDC072EEBBBF}" type="presOf" srcId="{490E3C47-622D-4D95-9CE7-E8CDE1647A1F}" destId="{1457E836-C233-4069-92A4-E4BD35F653D4}" srcOrd="0" destOrd="0" presId="urn:microsoft.com/office/officeart/2005/8/layout/process1"/>
    <dgm:cxn modelId="{98DCEA73-29E2-458C-B111-C5442F0FF339}" type="presOf" srcId="{ED592A1C-F854-4418-863D-878989C875FD}" destId="{6CDC92A7-95C7-4D09-B780-033D75E1B496}" srcOrd="0" destOrd="0" presId="urn:microsoft.com/office/officeart/2005/8/layout/process1"/>
    <dgm:cxn modelId="{88E10F55-2941-40B2-A1C1-5EDFFDC63373}" type="presOf" srcId="{D3B81574-4A70-4A70-8F80-13662DC0520A}" destId="{A744F0CF-CD0B-46FE-B46F-A0A06605B38C}" srcOrd="0" destOrd="0" presId="urn:microsoft.com/office/officeart/2005/8/layout/process1"/>
    <dgm:cxn modelId="{879E8379-8F07-4A66-A36E-3F0FE745A71E}" srcId="{6C573004-99C7-49A8-BC5C-67C7940B975E}" destId="{6D5EF412-57C7-47C0-A458-CA679807C778}" srcOrd="1" destOrd="0" parTransId="{085DD50C-ED3B-4D7B-B04A-CE07CBF2AFF8}" sibTransId="{6CB06C16-4C41-4E5E-B491-C6C0D7ADA466}"/>
    <dgm:cxn modelId="{AA284E7D-E4E5-4B7E-823D-7F67299FAB40}" type="presOf" srcId="{6CB06C16-4C41-4E5E-B491-C6C0D7ADA466}" destId="{2158DCCE-D13A-43B6-9E7C-3B52CB1389C9}" srcOrd="1" destOrd="0" presId="urn:microsoft.com/office/officeart/2005/8/layout/process1"/>
    <dgm:cxn modelId="{4CB82E93-D26B-4E1F-BDF3-23FBE70BF070}" type="presOf" srcId="{05F1464C-1781-42A8-8C0E-FE3C6F98DE64}" destId="{8A2E5527-05B2-4224-A025-42DB9D13980D}" srcOrd="0" destOrd="0" presId="urn:microsoft.com/office/officeart/2005/8/layout/process1"/>
    <dgm:cxn modelId="{AC9B9B96-29AE-4C9E-81B6-756FFF28A701}" type="presOf" srcId="{4552608E-F6E5-4653-988A-A1FFF58F3D54}" destId="{E7E23ED8-A96F-4F88-BFEC-42CE1B447455}" srcOrd="1" destOrd="0" presId="urn:microsoft.com/office/officeart/2005/8/layout/process1"/>
    <dgm:cxn modelId="{34714F9B-87C4-4302-9422-1701425C6C9C}" srcId="{6C573004-99C7-49A8-BC5C-67C7940B975E}" destId="{05F1464C-1781-42A8-8C0E-FE3C6F98DE64}" srcOrd="3" destOrd="0" parTransId="{A5D3BBAA-BC02-4E83-8881-2BC12C0053B4}" sibTransId="{D3B81574-4A70-4A70-8F80-13662DC0520A}"/>
    <dgm:cxn modelId="{C623379F-7994-49EF-89F9-E15C87DA6866}" type="presOf" srcId="{6EB9B4F2-B73A-44F5-A8F9-F2A681C76A5A}" destId="{ACC88658-F978-48A3-931F-A4DF450F3250}" srcOrd="0" destOrd="0" presId="urn:microsoft.com/office/officeart/2005/8/layout/process1"/>
    <dgm:cxn modelId="{CC7BC09F-8B0E-4E89-AD04-4061704BE161}" type="presOf" srcId="{8769166A-40DF-4708-8359-1F4A5518239A}" destId="{E605703A-4EAA-49B0-86F4-6E1FF3005D64}" srcOrd="0" destOrd="0" presId="urn:microsoft.com/office/officeart/2005/8/layout/process1"/>
    <dgm:cxn modelId="{13C4E6B8-D665-4B2D-9ABA-1968A463D496}" type="presOf" srcId="{6C573004-99C7-49A8-BC5C-67C7940B975E}" destId="{77055AAC-7201-46E9-A7DB-668844BDDDA7}" srcOrd="0" destOrd="0" presId="urn:microsoft.com/office/officeart/2005/8/layout/process1"/>
    <dgm:cxn modelId="{E4E61EC4-466A-4CE5-8155-16D2CE95FBCF}" srcId="{6C573004-99C7-49A8-BC5C-67C7940B975E}" destId="{75F3047D-F37F-4258-9260-DA8DEDF2F5AD}" srcOrd="0" destOrd="0" parTransId="{2F972FED-A6E3-464E-8484-25C5F45177F9}" sibTransId="{6EB9B4F2-B73A-44F5-A8F9-F2A681C76A5A}"/>
    <dgm:cxn modelId="{006A5EC4-AB07-4305-BAD9-1D832ED0B6B5}" srcId="{6C573004-99C7-49A8-BC5C-67C7940B975E}" destId="{8C1646E7-15A1-4456-B6F0-6E4D23CA3A6D}" srcOrd="4" destOrd="0" parTransId="{39403A98-355E-4AD2-8791-C7558ACB51F0}" sibTransId="{3F50837A-463B-49FF-A31F-259CB7E84624}"/>
    <dgm:cxn modelId="{82F7ADC8-8B52-4940-BFA4-E168D6D1FD32}" type="presOf" srcId="{CA70E193-70A2-48C7-AA40-EB9AF41756E9}" destId="{6ADC7CC0-A0D3-4466-9340-74AE70F1DCFB}" srcOrd="0" destOrd="0" presId="urn:microsoft.com/office/officeart/2005/8/layout/process1"/>
    <dgm:cxn modelId="{99CAD0C9-C568-44CF-BDFB-3C5A4CB7EC50}" type="presOf" srcId="{8C1646E7-15A1-4456-B6F0-6E4D23CA3A6D}" destId="{42E21D11-5C39-4264-A44B-89BAB032E555}" srcOrd="0" destOrd="0" presId="urn:microsoft.com/office/officeart/2005/8/layout/process1"/>
    <dgm:cxn modelId="{E4A226CB-735E-4ECF-A2CA-F110DD8573FC}" type="presOf" srcId="{6D5EF412-57C7-47C0-A458-CA679807C778}" destId="{27F0AEFE-1901-4AB0-BE7A-C38AB981D2EF}" srcOrd="0" destOrd="0" presId="urn:microsoft.com/office/officeart/2005/8/layout/process1"/>
    <dgm:cxn modelId="{2A8CA7DE-E6B9-4F63-8402-7AAEF89B8994}" type="presOf" srcId="{75F3047D-F37F-4258-9260-DA8DEDF2F5AD}" destId="{F8F7A1D6-8CCB-48C4-BF00-C746CCF7BB4B}" srcOrd="0" destOrd="0" presId="urn:microsoft.com/office/officeart/2005/8/layout/process1"/>
    <dgm:cxn modelId="{F21633E7-E21D-435B-ABB2-58F354CFEE20}" type="presOf" srcId="{CA70E193-70A2-48C7-AA40-EB9AF41756E9}" destId="{D9E7B372-A5E2-4427-92B5-0E80CC030712}" srcOrd="1" destOrd="0" presId="urn:microsoft.com/office/officeart/2005/8/layout/process1"/>
    <dgm:cxn modelId="{7E1495EC-11D4-4BE6-9503-DB22E849C37E}" srcId="{6C573004-99C7-49A8-BC5C-67C7940B975E}" destId="{8769166A-40DF-4708-8359-1F4A5518239A}" srcOrd="5" destOrd="0" parTransId="{80E86C78-AB61-4FA7-B58C-8176ED6363A3}" sibTransId="{CA70E193-70A2-48C7-AA40-EB9AF41756E9}"/>
    <dgm:cxn modelId="{F42468ED-BA1F-48AE-BC39-BACF759A09FD}" type="presOf" srcId="{6EB9B4F2-B73A-44F5-A8F9-F2A681C76A5A}" destId="{2785AC76-6FCD-4340-9614-A164BA0189AC}" srcOrd="1" destOrd="0" presId="urn:microsoft.com/office/officeart/2005/8/layout/process1"/>
    <dgm:cxn modelId="{23C9C9F2-AE2D-4FC8-9874-945E803001F8}" srcId="{6C573004-99C7-49A8-BC5C-67C7940B975E}" destId="{490E3C47-622D-4D95-9CE7-E8CDE1647A1F}" srcOrd="6" destOrd="0" parTransId="{A7407CC6-47D5-43D9-A86A-57AD150D14A6}" sibTransId="{7B6FC7E6-7047-486D-8E3E-ADA23365A771}"/>
    <dgm:cxn modelId="{DA24F2F3-D117-45E3-B80F-27DF648BACD1}" type="presOf" srcId="{D3B81574-4A70-4A70-8F80-13662DC0520A}" destId="{5B3E359E-4D90-43B0-B89D-11E1B278704D}" srcOrd="1" destOrd="0" presId="urn:microsoft.com/office/officeart/2005/8/layout/process1"/>
    <dgm:cxn modelId="{D9BC91F6-D04D-4358-A3E2-84CF53D94750}" type="presOf" srcId="{3F50837A-463B-49FF-A31F-259CB7E84624}" destId="{2282202D-419D-497B-AD38-8603E07337EA}" srcOrd="0" destOrd="0" presId="urn:microsoft.com/office/officeart/2005/8/layout/process1"/>
    <dgm:cxn modelId="{38E56DF9-12A5-4E61-B06C-CC5452D6EB21}" srcId="{6C573004-99C7-49A8-BC5C-67C7940B975E}" destId="{ED592A1C-F854-4418-863D-878989C875FD}" srcOrd="2" destOrd="0" parTransId="{E3552B5D-C3EA-4566-9F67-1317B931870E}" sibTransId="{4552608E-F6E5-4653-988A-A1FFF58F3D54}"/>
    <dgm:cxn modelId="{23FE8553-65EE-42C9-861B-C730E7641C65}" type="presParOf" srcId="{77055AAC-7201-46E9-A7DB-668844BDDDA7}" destId="{F8F7A1D6-8CCB-48C4-BF00-C746CCF7BB4B}" srcOrd="0" destOrd="0" presId="urn:microsoft.com/office/officeart/2005/8/layout/process1"/>
    <dgm:cxn modelId="{52453627-D12E-47A9-8090-95D346AF4D8D}" type="presParOf" srcId="{77055AAC-7201-46E9-A7DB-668844BDDDA7}" destId="{ACC88658-F978-48A3-931F-A4DF450F3250}" srcOrd="1" destOrd="0" presId="urn:microsoft.com/office/officeart/2005/8/layout/process1"/>
    <dgm:cxn modelId="{60DA5269-AC4E-4653-A25C-9358EFC4206D}" type="presParOf" srcId="{ACC88658-F978-48A3-931F-A4DF450F3250}" destId="{2785AC76-6FCD-4340-9614-A164BA0189AC}" srcOrd="0" destOrd="0" presId="urn:microsoft.com/office/officeart/2005/8/layout/process1"/>
    <dgm:cxn modelId="{24CC6401-51FD-4413-8074-7F25E93CFFB5}" type="presParOf" srcId="{77055AAC-7201-46E9-A7DB-668844BDDDA7}" destId="{27F0AEFE-1901-4AB0-BE7A-C38AB981D2EF}" srcOrd="2" destOrd="0" presId="urn:microsoft.com/office/officeart/2005/8/layout/process1"/>
    <dgm:cxn modelId="{A3909B79-44CB-4BBD-A65F-EAD88C47B693}" type="presParOf" srcId="{77055AAC-7201-46E9-A7DB-668844BDDDA7}" destId="{DC0778DE-860D-4B1B-A8FF-26C5C9232CE6}" srcOrd="3" destOrd="0" presId="urn:microsoft.com/office/officeart/2005/8/layout/process1"/>
    <dgm:cxn modelId="{63CA331F-F688-488F-A971-9494EA8D2982}" type="presParOf" srcId="{DC0778DE-860D-4B1B-A8FF-26C5C9232CE6}" destId="{2158DCCE-D13A-43B6-9E7C-3B52CB1389C9}" srcOrd="0" destOrd="0" presId="urn:microsoft.com/office/officeart/2005/8/layout/process1"/>
    <dgm:cxn modelId="{F569EF32-F22B-417B-996F-B056637789C7}" type="presParOf" srcId="{77055AAC-7201-46E9-A7DB-668844BDDDA7}" destId="{6CDC92A7-95C7-4D09-B780-033D75E1B496}" srcOrd="4" destOrd="0" presId="urn:microsoft.com/office/officeart/2005/8/layout/process1"/>
    <dgm:cxn modelId="{50BE0184-52AA-47D2-9D98-806FCF62FE06}" type="presParOf" srcId="{77055AAC-7201-46E9-A7DB-668844BDDDA7}" destId="{5477E493-21FC-449E-B10C-AABF6C42DD02}" srcOrd="5" destOrd="0" presId="urn:microsoft.com/office/officeart/2005/8/layout/process1"/>
    <dgm:cxn modelId="{B9392034-B3F7-4B73-A46E-062C3BECDDD1}" type="presParOf" srcId="{5477E493-21FC-449E-B10C-AABF6C42DD02}" destId="{E7E23ED8-A96F-4F88-BFEC-42CE1B447455}" srcOrd="0" destOrd="0" presId="urn:microsoft.com/office/officeart/2005/8/layout/process1"/>
    <dgm:cxn modelId="{9B62875C-9611-4A49-BA14-AE9B94EE9333}" type="presParOf" srcId="{77055AAC-7201-46E9-A7DB-668844BDDDA7}" destId="{8A2E5527-05B2-4224-A025-42DB9D13980D}" srcOrd="6" destOrd="0" presId="urn:microsoft.com/office/officeart/2005/8/layout/process1"/>
    <dgm:cxn modelId="{10C9C7EA-A53C-4AA4-8355-41B2B4976A98}" type="presParOf" srcId="{77055AAC-7201-46E9-A7DB-668844BDDDA7}" destId="{A744F0CF-CD0B-46FE-B46F-A0A06605B38C}" srcOrd="7" destOrd="0" presId="urn:microsoft.com/office/officeart/2005/8/layout/process1"/>
    <dgm:cxn modelId="{53887645-441F-45C5-BD5E-D080AFB40155}" type="presParOf" srcId="{A744F0CF-CD0B-46FE-B46F-A0A06605B38C}" destId="{5B3E359E-4D90-43B0-B89D-11E1B278704D}" srcOrd="0" destOrd="0" presId="urn:microsoft.com/office/officeart/2005/8/layout/process1"/>
    <dgm:cxn modelId="{E23B6220-9311-4C02-9BD1-52D333D059F0}" type="presParOf" srcId="{77055AAC-7201-46E9-A7DB-668844BDDDA7}" destId="{42E21D11-5C39-4264-A44B-89BAB032E555}" srcOrd="8" destOrd="0" presId="urn:microsoft.com/office/officeart/2005/8/layout/process1"/>
    <dgm:cxn modelId="{AE9D332E-A758-4F7B-877A-5A84BC827991}" type="presParOf" srcId="{77055AAC-7201-46E9-A7DB-668844BDDDA7}" destId="{2282202D-419D-497B-AD38-8603E07337EA}" srcOrd="9" destOrd="0" presId="urn:microsoft.com/office/officeart/2005/8/layout/process1"/>
    <dgm:cxn modelId="{F2FA9656-84F8-49CF-AB02-4DF09FC4D292}" type="presParOf" srcId="{2282202D-419D-497B-AD38-8603E07337EA}" destId="{4715EAD0-4210-486E-AAF1-0630961547F3}" srcOrd="0" destOrd="0" presId="urn:microsoft.com/office/officeart/2005/8/layout/process1"/>
    <dgm:cxn modelId="{701511E2-59D9-4936-BCCF-70A5250039B5}" type="presParOf" srcId="{77055AAC-7201-46E9-A7DB-668844BDDDA7}" destId="{E605703A-4EAA-49B0-86F4-6E1FF3005D64}" srcOrd="10" destOrd="0" presId="urn:microsoft.com/office/officeart/2005/8/layout/process1"/>
    <dgm:cxn modelId="{0E0E3634-5A12-40E1-BD87-873FA671540F}" type="presParOf" srcId="{77055AAC-7201-46E9-A7DB-668844BDDDA7}" destId="{6ADC7CC0-A0D3-4466-9340-74AE70F1DCFB}" srcOrd="11" destOrd="0" presId="urn:microsoft.com/office/officeart/2005/8/layout/process1"/>
    <dgm:cxn modelId="{128FFDF6-5356-4484-8D86-386AC0529403}" type="presParOf" srcId="{6ADC7CC0-A0D3-4466-9340-74AE70F1DCFB}" destId="{D9E7B372-A5E2-4427-92B5-0E80CC030712}" srcOrd="0" destOrd="0" presId="urn:microsoft.com/office/officeart/2005/8/layout/process1"/>
    <dgm:cxn modelId="{41559A77-BF95-41CF-93FB-B74B8FBCD33B}" type="presParOf" srcId="{77055AAC-7201-46E9-A7DB-668844BDDDA7}" destId="{1457E836-C233-4069-92A4-E4BD35F653D4}" srcOrd="12"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58F55C-DA9E-3342-ACA3-70D68A0884B8}" type="doc">
      <dgm:prSet loTypeId="urn:microsoft.com/office/officeart/2005/8/layout/venn1" loCatId="" qsTypeId="urn:microsoft.com/office/officeart/2005/8/quickstyle/simple1" qsCatId="simple" csTypeId="urn:microsoft.com/office/officeart/2005/8/colors/accent1_2" csCatId="accent1" phldr="1"/>
      <dgm:spPr/>
    </dgm:pt>
    <dgm:pt modelId="{B228C635-9527-7643-A8F0-DF62C7D8B1E2}">
      <dgm:prSet phldrT="[Text]"/>
      <dgm:spPr>
        <a:solidFill>
          <a:schemeClr val="tx2">
            <a:alpha val="50000"/>
          </a:schemeClr>
        </a:solidFill>
        <a:ln>
          <a:noFill/>
        </a:ln>
      </dgm:spPr>
      <dgm:t>
        <a:bodyPr/>
        <a:lstStyle/>
        <a:p>
          <a:r>
            <a:rPr lang="en-GB" dirty="0"/>
            <a:t>Development</a:t>
          </a:r>
        </a:p>
      </dgm:t>
    </dgm:pt>
    <dgm:pt modelId="{46CE2EA8-7E20-144A-A947-E2F135B28645}" type="parTrans" cxnId="{BB02DE14-1AC6-9B41-961A-75432860195B}">
      <dgm:prSet/>
      <dgm:spPr/>
      <dgm:t>
        <a:bodyPr/>
        <a:lstStyle/>
        <a:p>
          <a:endParaRPr lang="en-GB"/>
        </a:p>
      </dgm:t>
    </dgm:pt>
    <dgm:pt modelId="{E5241FE4-1937-BD4F-BC85-77D0A93C1A50}" type="sibTrans" cxnId="{BB02DE14-1AC6-9B41-961A-75432860195B}">
      <dgm:prSet/>
      <dgm:spPr/>
      <dgm:t>
        <a:bodyPr/>
        <a:lstStyle/>
        <a:p>
          <a:endParaRPr lang="en-GB"/>
        </a:p>
      </dgm:t>
    </dgm:pt>
    <dgm:pt modelId="{571D607A-ECC5-584C-87D6-89C3FCF52F2F}">
      <dgm:prSet phldrT="[Text]"/>
      <dgm:spPr>
        <a:solidFill>
          <a:schemeClr val="accent4">
            <a:alpha val="50000"/>
          </a:schemeClr>
        </a:solidFill>
        <a:ln>
          <a:noFill/>
        </a:ln>
      </dgm:spPr>
      <dgm:t>
        <a:bodyPr/>
        <a:lstStyle/>
        <a:p>
          <a:r>
            <a:rPr lang="en-GB" dirty="0"/>
            <a:t>Testing</a:t>
          </a:r>
        </a:p>
      </dgm:t>
    </dgm:pt>
    <dgm:pt modelId="{0D05B70B-8C7D-C84C-B661-B0F1D8E1DD63}" type="parTrans" cxnId="{9E33FFFF-EE7C-BA44-B94E-A3831C8C826B}">
      <dgm:prSet/>
      <dgm:spPr/>
      <dgm:t>
        <a:bodyPr/>
        <a:lstStyle/>
        <a:p>
          <a:endParaRPr lang="en-GB"/>
        </a:p>
      </dgm:t>
    </dgm:pt>
    <dgm:pt modelId="{94121EA3-B059-F24A-8E1A-1AEDCA8A1D1A}" type="sibTrans" cxnId="{9E33FFFF-EE7C-BA44-B94E-A3831C8C826B}">
      <dgm:prSet/>
      <dgm:spPr/>
      <dgm:t>
        <a:bodyPr/>
        <a:lstStyle/>
        <a:p>
          <a:endParaRPr lang="en-GB"/>
        </a:p>
      </dgm:t>
    </dgm:pt>
    <dgm:pt modelId="{252BEE2E-5BAC-A643-8BA3-ADE937CDBD64}">
      <dgm:prSet phldrT="[Text]"/>
      <dgm:spPr>
        <a:solidFill>
          <a:schemeClr val="accent3">
            <a:alpha val="50000"/>
          </a:schemeClr>
        </a:solidFill>
        <a:ln>
          <a:noFill/>
        </a:ln>
      </dgm:spPr>
      <dgm:t>
        <a:bodyPr/>
        <a:lstStyle/>
        <a:p>
          <a:r>
            <a:rPr lang="en-GB" dirty="0"/>
            <a:t>Operations</a:t>
          </a:r>
        </a:p>
      </dgm:t>
    </dgm:pt>
    <dgm:pt modelId="{5239B9F4-A647-0B44-9DCA-E95303DD73AC}" type="parTrans" cxnId="{1BFC28A5-3C07-8649-9276-E60EF807C1B8}">
      <dgm:prSet/>
      <dgm:spPr/>
      <dgm:t>
        <a:bodyPr/>
        <a:lstStyle/>
        <a:p>
          <a:endParaRPr lang="en-GB"/>
        </a:p>
      </dgm:t>
    </dgm:pt>
    <dgm:pt modelId="{C767D144-0A78-DA43-A043-1F2E66F9C45E}" type="sibTrans" cxnId="{1BFC28A5-3C07-8649-9276-E60EF807C1B8}">
      <dgm:prSet/>
      <dgm:spPr/>
      <dgm:t>
        <a:bodyPr/>
        <a:lstStyle/>
        <a:p>
          <a:endParaRPr lang="en-GB"/>
        </a:p>
      </dgm:t>
    </dgm:pt>
    <dgm:pt modelId="{35FDDFF1-DF1B-FD42-B06E-59BE6FF0275D}" type="pres">
      <dgm:prSet presAssocID="{6458F55C-DA9E-3342-ACA3-70D68A0884B8}" presName="compositeShape" presStyleCnt="0">
        <dgm:presLayoutVars>
          <dgm:chMax val="7"/>
          <dgm:dir/>
          <dgm:resizeHandles val="exact"/>
        </dgm:presLayoutVars>
      </dgm:prSet>
      <dgm:spPr/>
    </dgm:pt>
    <dgm:pt modelId="{97D12B45-EA96-1046-8128-69D0B987F5BE}" type="pres">
      <dgm:prSet presAssocID="{B228C635-9527-7643-A8F0-DF62C7D8B1E2}" presName="circ1" presStyleLbl="vennNode1" presStyleIdx="0" presStyleCnt="3"/>
      <dgm:spPr/>
    </dgm:pt>
    <dgm:pt modelId="{E2989760-1973-8144-95D9-1E645554B5FA}" type="pres">
      <dgm:prSet presAssocID="{B228C635-9527-7643-A8F0-DF62C7D8B1E2}" presName="circ1Tx" presStyleLbl="revTx" presStyleIdx="0" presStyleCnt="0">
        <dgm:presLayoutVars>
          <dgm:chMax val="0"/>
          <dgm:chPref val="0"/>
          <dgm:bulletEnabled val="1"/>
        </dgm:presLayoutVars>
      </dgm:prSet>
      <dgm:spPr/>
    </dgm:pt>
    <dgm:pt modelId="{FD979644-413D-1E49-B8C4-E31160E1CEC6}" type="pres">
      <dgm:prSet presAssocID="{571D607A-ECC5-584C-87D6-89C3FCF52F2F}" presName="circ2" presStyleLbl="vennNode1" presStyleIdx="1" presStyleCnt="3"/>
      <dgm:spPr/>
    </dgm:pt>
    <dgm:pt modelId="{3FEDD5F4-DD8F-0D43-A782-67B204D1D616}" type="pres">
      <dgm:prSet presAssocID="{571D607A-ECC5-584C-87D6-89C3FCF52F2F}" presName="circ2Tx" presStyleLbl="revTx" presStyleIdx="0" presStyleCnt="0">
        <dgm:presLayoutVars>
          <dgm:chMax val="0"/>
          <dgm:chPref val="0"/>
          <dgm:bulletEnabled val="1"/>
        </dgm:presLayoutVars>
      </dgm:prSet>
      <dgm:spPr/>
    </dgm:pt>
    <dgm:pt modelId="{207CF57A-1773-BA42-8B34-B4A341BAF2C7}" type="pres">
      <dgm:prSet presAssocID="{252BEE2E-5BAC-A643-8BA3-ADE937CDBD64}" presName="circ3" presStyleLbl="vennNode1" presStyleIdx="2" presStyleCnt="3"/>
      <dgm:spPr/>
    </dgm:pt>
    <dgm:pt modelId="{9929A8C9-4612-8842-B6E0-02F13CBE131B}" type="pres">
      <dgm:prSet presAssocID="{252BEE2E-5BAC-A643-8BA3-ADE937CDBD64}" presName="circ3Tx" presStyleLbl="revTx" presStyleIdx="0" presStyleCnt="0">
        <dgm:presLayoutVars>
          <dgm:chMax val="0"/>
          <dgm:chPref val="0"/>
          <dgm:bulletEnabled val="1"/>
        </dgm:presLayoutVars>
      </dgm:prSet>
      <dgm:spPr/>
    </dgm:pt>
  </dgm:ptLst>
  <dgm:cxnLst>
    <dgm:cxn modelId="{49293604-6180-2748-AFAB-E1E7FC4BD810}" type="presOf" srcId="{252BEE2E-5BAC-A643-8BA3-ADE937CDBD64}" destId="{9929A8C9-4612-8842-B6E0-02F13CBE131B}" srcOrd="1" destOrd="0" presId="urn:microsoft.com/office/officeart/2005/8/layout/venn1"/>
    <dgm:cxn modelId="{D4F45812-2BA5-0E4B-9A91-48E9022A9E82}" type="presOf" srcId="{B228C635-9527-7643-A8F0-DF62C7D8B1E2}" destId="{E2989760-1973-8144-95D9-1E645554B5FA}" srcOrd="1" destOrd="0" presId="urn:microsoft.com/office/officeart/2005/8/layout/venn1"/>
    <dgm:cxn modelId="{BB02DE14-1AC6-9B41-961A-75432860195B}" srcId="{6458F55C-DA9E-3342-ACA3-70D68A0884B8}" destId="{B228C635-9527-7643-A8F0-DF62C7D8B1E2}" srcOrd="0" destOrd="0" parTransId="{46CE2EA8-7E20-144A-A947-E2F135B28645}" sibTransId="{E5241FE4-1937-BD4F-BC85-77D0A93C1A50}"/>
    <dgm:cxn modelId="{629AE31A-9469-E34C-96AA-BB7152CDED10}" type="presOf" srcId="{6458F55C-DA9E-3342-ACA3-70D68A0884B8}" destId="{35FDDFF1-DF1B-FD42-B06E-59BE6FF0275D}" srcOrd="0" destOrd="0" presId="urn:microsoft.com/office/officeart/2005/8/layout/venn1"/>
    <dgm:cxn modelId="{0C636077-18FE-7844-A2A4-5FA0747D5F8D}" type="presOf" srcId="{571D607A-ECC5-584C-87D6-89C3FCF52F2F}" destId="{3FEDD5F4-DD8F-0D43-A782-67B204D1D616}" srcOrd="1" destOrd="0" presId="urn:microsoft.com/office/officeart/2005/8/layout/venn1"/>
    <dgm:cxn modelId="{CA15587C-C7CF-C54B-8EAF-B754C6733229}" type="presOf" srcId="{B228C635-9527-7643-A8F0-DF62C7D8B1E2}" destId="{97D12B45-EA96-1046-8128-69D0B987F5BE}" srcOrd="0" destOrd="0" presId="urn:microsoft.com/office/officeart/2005/8/layout/venn1"/>
    <dgm:cxn modelId="{4B026498-2EE1-7348-8D57-86B17F191BDD}" type="presOf" srcId="{571D607A-ECC5-584C-87D6-89C3FCF52F2F}" destId="{FD979644-413D-1E49-B8C4-E31160E1CEC6}" srcOrd="0" destOrd="0" presId="urn:microsoft.com/office/officeart/2005/8/layout/venn1"/>
    <dgm:cxn modelId="{1BFC28A5-3C07-8649-9276-E60EF807C1B8}" srcId="{6458F55C-DA9E-3342-ACA3-70D68A0884B8}" destId="{252BEE2E-5BAC-A643-8BA3-ADE937CDBD64}" srcOrd="2" destOrd="0" parTransId="{5239B9F4-A647-0B44-9DCA-E95303DD73AC}" sibTransId="{C767D144-0A78-DA43-A043-1F2E66F9C45E}"/>
    <dgm:cxn modelId="{127237D5-6E1D-F345-8EEF-4D643C74F1A7}" type="presOf" srcId="{252BEE2E-5BAC-A643-8BA3-ADE937CDBD64}" destId="{207CF57A-1773-BA42-8B34-B4A341BAF2C7}" srcOrd="0" destOrd="0" presId="urn:microsoft.com/office/officeart/2005/8/layout/venn1"/>
    <dgm:cxn modelId="{9E33FFFF-EE7C-BA44-B94E-A3831C8C826B}" srcId="{6458F55C-DA9E-3342-ACA3-70D68A0884B8}" destId="{571D607A-ECC5-584C-87D6-89C3FCF52F2F}" srcOrd="1" destOrd="0" parTransId="{0D05B70B-8C7D-C84C-B661-B0F1D8E1DD63}" sibTransId="{94121EA3-B059-F24A-8E1A-1AEDCA8A1D1A}"/>
    <dgm:cxn modelId="{5C825762-C4E3-7E48-AFEE-5CDE4A5C48F8}" type="presParOf" srcId="{35FDDFF1-DF1B-FD42-B06E-59BE6FF0275D}" destId="{97D12B45-EA96-1046-8128-69D0B987F5BE}" srcOrd="0" destOrd="0" presId="urn:microsoft.com/office/officeart/2005/8/layout/venn1"/>
    <dgm:cxn modelId="{37B4C43C-3B12-9141-9D32-9078F640B449}" type="presParOf" srcId="{35FDDFF1-DF1B-FD42-B06E-59BE6FF0275D}" destId="{E2989760-1973-8144-95D9-1E645554B5FA}" srcOrd="1" destOrd="0" presId="urn:microsoft.com/office/officeart/2005/8/layout/venn1"/>
    <dgm:cxn modelId="{C409E5FF-576D-5B46-BA4C-DFA73FEF334B}" type="presParOf" srcId="{35FDDFF1-DF1B-FD42-B06E-59BE6FF0275D}" destId="{FD979644-413D-1E49-B8C4-E31160E1CEC6}" srcOrd="2" destOrd="0" presId="urn:microsoft.com/office/officeart/2005/8/layout/venn1"/>
    <dgm:cxn modelId="{6FC8681C-B06C-FA42-91FF-D4A86C64B313}" type="presParOf" srcId="{35FDDFF1-DF1B-FD42-B06E-59BE6FF0275D}" destId="{3FEDD5F4-DD8F-0D43-A782-67B204D1D616}" srcOrd="3" destOrd="0" presId="urn:microsoft.com/office/officeart/2005/8/layout/venn1"/>
    <dgm:cxn modelId="{022F2D41-8403-F849-A57B-1FD41B4C9AAE}" type="presParOf" srcId="{35FDDFF1-DF1B-FD42-B06E-59BE6FF0275D}" destId="{207CF57A-1773-BA42-8B34-B4A341BAF2C7}" srcOrd="4" destOrd="0" presId="urn:microsoft.com/office/officeart/2005/8/layout/venn1"/>
    <dgm:cxn modelId="{AF888590-54AF-1043-A87B-1408D38BF030}" type="presParOf" srcId="{35FDDFF1-DF1B-FD42-B06E-59BE6FF0275D}" destId="{9929A8C9-4612-8842-B6E0-02F13CBE131B}"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B45142-B1E5-EB40-B6FD-78A03A77FF52}" type="doc">
      <dgm:prSet loTypeId="urn:microsoft.com/office/officeart/2005/8/layout/gear1" loCatId="" qsTypeId="urn:microsoft.com/office/officeart/2005/8/quickstyle/simple1" qsCatId="simple" csTypeId="urn:microsoft.com/office/officeart/2005/8/colors/colorful3" csCatId="colorful" phldr="1"/>
      <dgm:spPr/>
    </dgm:pt>
    <dgm:pt modelId="{426A923B-5075-0E45-878B-01A553E3BC52}">
      <dgm:prSet phldrT="[Text]"/>
      <dgm:spPr/>
      <dgm:t>
        <a:bodyPr/>
        <a:lstStyle/>
        <a:p>
          <a:r>
            <a:rPr lang="en-GB" b="1" dirty="0"/>
            <a:t>Develop</a:t>
          </a:r>
        </a:p>
      </dgm:t>
    </dgm:pt>
    <dgm:pt modelId="{99DBD8E6-A3E2-BC43-954E-F9034E7919E5}" type="parTrans" cxnId="{2B633355-B5ED-6743-923B-1238D3A7043D}">
      <dgm:prSet/>
      <dgm:spPr/>
      <dgm:t>
        <a:bodyPr/>
        <a:lstStyle/>
        <a:p>
          <a:endParaRPr lang="en-GB"/>
        </a:p>
      </dgm:t>
    </dgm:pt>
    <dgm:pt modelId="{0FE68DC5-864D-1F40-82E7-E62DCFEBF4FB}" type="sibTrans" cxnId="{2B633355-B5ED-6743-923B-1238D3A7043D}">
      <dgm:prSet/>
      <dgm:spPr/>
      <dgm:t>
        <a:bodyPr/>
        <a:lstStyle/>
        <a:p>
          <a:endParaRPr lang="en-GB"/>
        </a:p>
      </dgm:t>
    </dgm:pt>
    <dgm:pt modelId="{2CE9AFB5-F751-3246-B009-1A25E179FB50}">
      <dgm:prSet phldrT="[Text]"/>
      <dgm:spPr>
        <a:solidFill>
          <a:schemeClr val="tx2"/>
        </a:solidFill>
      </dgm:spPr>
      <dgm:t>
        <a:bodyPr/>
        <a:lstStyle/>
        <a:p>
          <a:r>
            <a:rPr lang="en-GB" b="1" dirty="0">
              <a:solidFill>
                <a:schemeClr val="tx1"/>
              </a:solidFill>
            </a:rPr>
            <a:t>Test</a:t>
          </a:r>
        </a:p>
      </dgm:t>
    </dgm:pt>
    <dgm:pt modelId="{2BD7BB8C-1E1E-D449-94B9-4BD5D06D6547}" type="parTrans" cxnId="{C3B2BDCC-F4EC-C448-A88A-B3142029A5F4}">
      <dgm:prSet/>
      <dgm:spPr/>
      <dgm:t>
        <a:bodyPr/>
        <a:lstStyle/>
        <a:p>
          <a:endParaRPr lang="en-GB"/>
        </a:p>
      </dgm:t>
    </dgm:pt>
    <dgm:pt modelId="{0C55633F-6F6F-9944-8877-42184C5C7B24}" type="sibTrans" cxnId="{C3B2BDCC-F4EC-C448-A88A-B3142029A5F4}">
      <dgm:prSet/>
      <dgm:spPr>
        <a:solidFill>
          <a:schemeClr val="tx2"/>
        </a:solidFill>
      </dgm:spPr>
      <dgm:t>
        <a:bodyPr/>
        <a:lstStyle/>
        <a:p>
          <a:endParaRPr lang="en-GB"/>
        </a:p>
      </dgm:t>
    </dgm:pt>
    <dgm:pt modelId="{BCB449A8-48B3-B442-A285-046C04EB0C81}">
      <dgm:prSet phldrT="[Text]"/>
      <dgm:spPr/>
      <dgm:t>
        <a:bodyPr/>
        <a:lstStyle/>
        <a:p>
          <a:r>
            <a:rPr lang="en-GB" b="1" dirty="0"/>
            <a:t>Release</a:t>
          </a:r>
        </a:p>
      </dgm:t>
    </dgm:pt>
    <dgm:pt modelId="{7178DF45-9774-BF4F-BE22-BBC5B7ED1147}" type="parTrans" cxnId="{4C52CAA2-3221-034D-8FE9-D640C4598EE2}">
      <dgm:prSet/>
      <dgm:spPr/>
      <dgm:t>
        <a:bodyPr/>
        <a:lstStyle/>
        <a:p>
          <a:endParaRPr lang="en-GB"/>
        </a:p>
      </dgm:t>
    </dgm:pt>
    <dgm:pt modelId="{5376E0B5-4A2F-5C4C-9B73-663C878E25AF}" type="sibTrans" cxnId="{4C52CAA2-3221-034D-8FE9-D640C4598EE2}">
      <dgm:prSet/>
      <dgm:spPr/>
      <dgm:t>
        <a:bodyPr/>
        <a:lstStyle/>
        <a:p>
          <a:endParaRPr lang="en-GB"/>
        </a:p>
      </dgm:t>
    </dgm:pt>
    <dgm:pt modelId="{C517D30D-DEB7-CE4D-B6C7-D2E5722302FF}" type="pres">
      <dgm:prSet presAssocID="{A8B45142-B1E5-EB40-B6FD-78A03A77FF52}" presName="composite" presStyleCnt="0">
        <dgm:presLayoutVars>
          <dgm:chMax val="3"/>
          <dgm:animLvl val="lvl"/>
          <dgm:resizeHandles val="exact"/>
        </dgm:presLayoutVars>
      </dgm:prSet>
      <dgm:spPr/>
    </dgm:pt>
    <dgm:pt modelId="{604515A6-61D9-2145-A4AC-5127C0E9D658}" type="pres">
      <dgm:prSet presAssocID="{426A923B-5075-0E45-878B-01A553E3BC52}" presName="gear1" presStyleLbl="node1" presStyleIdx="0" presStyleCnt="3" custScaleX="68705" custScaleY="68705" custLinFactNeighborX="1322" custLinFactNeighborY="-7057">
        <dgm:presLayoutVars>
          <dgm:chMax val="1"/>
          <dgm:bulletEnabled val="1"/>
        </dgm:presLayoutVars>
      </dgm:prSet>
      <dgm:spPr/>
    </dgm:pt>
    <dgm:pt modelId="{4CF9F108-95D2-5A41-97ED-4F5ED5751985}" type="pres">
      <dgm:prSet presAssocID="{426A923B-5075-0E45-878B-01A553E3BC52}" presName="gear1srcNode" presStyleLbl="node1" presStyleIdx="0" presStyleCnt="3"/>
      <dgm:spPr/>
    </dgm:pt>
    <dgm:pt modelId="{E1BD202D-D4CF-5946-9741-C89860866A95}" type="pres">
      <dgm:prSet presAssocID="{426A923B-5075-0E45-878B-01A553E3BC52}" presName="gear1dstNode" presStyleLbl="node1" presStyleIdx="0" presStyleCnt="3"/>
      <dgm:spPr/>
    </dgm:pt>
    <dgm:pt modelId="{0C2D3C47-3F66-2A4D-BBB3-C750EE75A3DE}" type="pres">
      <dgm:prSet presAssocID="{2CE9AFB5-F751-3246-B009-1A25E179FB50}" presName="gear2" presStyleLbl="node1" presStyleIdx="1" presStyleCnt="3" custScaleX="68705" custScaleY="68705" custLinFactNeighborX="21228" custLinFactNeighborY="10921">
        <dgm:presLayoutVars>
          <dgm:chMax val="1"/>
          <dgm:bulletEnabled val="1"/>
        </dgm:presLayoutVars>
      </dgm:prSet>
      <dgm:spPr/>
    </dgm:pt>
    <dgm:pt modelId="{3C1289B6-D8B3-064F-99A8-515DEE91B112}" type="pres">
      <dgm:prSet presAssocID="{2CE9AFB5-F751-3246-B009-1A25E179FB50}" presName="gear2srcNode" presStyleLbl="node1" presStyleIdx="1" presStyleCnt="3"/>
      <dgm:spPr/>
    </dgm:pt>
    <dgm:pt modelId="{BB0F89E6-2417-A94E-9F84-00D745936390}" type="pres">
      <dgm:prSet presAssocID="{2CE9AFB5-F751-3246-B009-1A25E179FB50}" presName="gear2dstNode" presStyleLbl="node1" presStyleIdx="1" presStyleCnt="3"/>
      <dgm:spPr/>
    </dgm:pt>
    <dgm:pt modelId="{36D159D5-5DBF-7C41-8782-44C2A0668A20}" type="pres">
      <dgm:prSet presAssocID="{BCB449A8-48B3-B442-A285-046C04EB0C81}" presName="gear3" presStyleLbl="node1" presStyleIdx="2" presStyleCnt="3" custScaleX="75800" custScaleY="75800" custLinFactNeighborX="6570" custLinFactNeighborY="6570"/>
      <dgm:spPr/>
    </dgm:pt>
    <dgm:pt modelId="{8A5910D0-618A-2B41-9EDC-4ADCB38504BF}" type="pres">
      <dgm:prSet presAssocID="{BCB449A8-48B3-B442-A285-046C04EB0C81}" presName="gear3tx" presStyleLbl="node1" presStyleIdx="2" presStyleCnt="3">
        <dgm:presLayoutVars>
          <dgm:chMax val="1"/>
          <dgm:bulletEnabled val="1"/>
        </dgm:presLayoutVars>
      </dgm:prSet>
      <dgm:spPr/>
    </dgm:pt>
    <dgm:pt modelId="{71E6AA47-7ED7-AB4E-92E7-84111A78AF6B}" type="pres">
      <dgm:prSet presAssocID="{BCB449A8-48B3-B442-A285-046C04EB0C81}" presName="gear3srcNode" presStyleLbl="node1" presStyleIdx="2" presStyleCnt="3"/>
      <dgm:spPr/>
    </dgm:pt>
    <dgm:pt modelId="{0BD76A85-2FBD-6149-952F-A694DB58E162}" type="pres">
      <dgm:prSet presAssocID="{BCB449A8-48B3-B442-A285-046C04EB0C81}" presName="gear3dstNode" presStyleLbl="node1" presStyleIdx="2" presStyleCnt="3"/>
      <dgm:spPr/>
    </dgm:pt>
    <dgm:pt modelId="{F70464C7-9655-D748-AE5D-B9073D21CDC9}" type="pres">
      <dgm:prSet presAssocID="{0FE68DC5-864D-1F40-82E7-E62DCFEBF4FB}" presName="connector1" presStyleLbl="sibTrans2D1" presStyleIdx="0" presStyleCnt="3" custScaleX="68705" custScaleY="68705" custLinFactNeighborX="-4824" custLinFactNeighborY="-4824"/>
      <dgm:spPr/>
    </dgm:pt>
    <dgm:pt modelId="{7937628B-E493-0F41-A959-869BD93E94FC}" type="pres">
      <dgm:prSet presAssocID="{0C55633F-6F6F-9944-8877-42184C5C7B24}" presName="connector2" presStyleLbl="sibTrans2D1" presStyleIdx="1" presStyleCnt="3" custScaleX="68705" custScaleY="68705" custLinFactNeighborX="19918" custLinFactNeighborY="14701"/>
      <dgm:spPr/>
    </dgm:pt>
    <dgm:pt modelId="{6B016952-BD9F-3345-9669-DC1DE9C9C8FD}" type="pres">
      <dgm:prSet presAssocID="{5376E0B5-4A2F-5C4C-9B73-663C878E25AF}" presName="connector3" presStyleLbl="sibTrans2D1" presStyleIdx="2" presStyleCnt="3" custScaleX="68705" custScaleY="68705" custLinFactNeighborX="7037" custLinFactNeighborY="5718"/>
      <dgm:spPr/>
    </dgm:pt>
  </dgm:ptLst>
  <dgm:cxnLst>
    <dgm:cxn modelId="{0901810F-66AE-4064-98B5-BE195ACF4220}" type="presOf" srcId="{426A923B-5075-0E45-878B-01A553E3BC52}" destId="{E1BD202D-D4CF-5946-9741-C89860866A95}" srcOrd="2" destOrd="0" presId="urn:microsoft.com/office/officeart/2005/8/layout/gear1"/>
    <dgm:cxn modelId="{1D0D4627-BEFA-40AA-B6EA-D7EF8447B2B5}" type="presOf" srcId="{BCB449A8-48B3-B442-A285-046C04EB0C81}" destId="{8A5910D0-618A-2B41-9EDC-4ADCB38504BF}" srcOrd="1" destOrd="0" presId="urn:microsoft.com/office/officeart/2005/8/layout/gear1"/>
    <dgm:cxn modelId="{5431F763-03DE-4F12-AB59-0861A092858D}" type="presOf" srcId="{BCB449A8-48B3-B442-A285-046C04EB0C81}" destId="{0BD76A85-2FBD-6149-952F-A694DB58E162}" srcOrd="3" destOrd="0" presId="urn:microsoft.com/office/officeart/2005/8/layout/gear1"/>
    <dgm:cxn modelId="{2B633355-B5ED-6743-923B-1238D3A7043D}" srcId="{A8B45142-B1E5-EB40-B6FD-78A03A77FF52}" destId="{426A923B-5075-0E45-878B-01A553E3BC52}" srcOrd="0" destOrd="0" parTransId="{99DBD8E6-A3E2-BC43-954E-F9034E7919E5}" sibTransId="{0FE68DC5-864D-1F40-82E7-E62DCFEBF4FB}"/>
    <dgm:cxn modelId="{B3B51978-768D-4C41-9646-E8CF38DCBF28}" type="presOf" srcId="{0FE68DC5-864D-1F40-82E7-E62DCFEBF4FB}" destId="{F70464C7-9655-D748-AE5D-B9073D21CDC9}" srcOrd="0" destOrd="0" presId="urn:microsoft.com/office/officeart/2005/8/layout/gear1"/>
    <dgm:cxn modelId="{BCD1BA8D-5982-48AC-B27B-2884A6F57700}" type="presOf" srcId="{426A923B-5075-0E45-878B-01A553E3BC52}" destId="{604515A6-61D9-2145-A4AC-5127C0E9D658}" srcOrd="0" destOrd="0" presId="urn:microsoft.com/office/officeart/2005/8/layout/gear1"/>
    <dgm:cxn modelId="{8F861F8F-C344-4810-9859-200ACBCE969C}" type="presOf" srcId="{BCB449A8-48B3-B442-A285-046C04EB0C81}" destId="{71E6AA47-7ED7-AB4E-92E7-84111A78AF6B}" srcOrd="2" destOrd="0" presId="urn:microsoft.com/office/officeart/2005/8/layout/gear1"/>
    <dgm:cxn modelId="{E63F0295-7D86-461B-B5E8-27618CC7D347}" type="presOf" srcId="{5376E0B5-4A2F-5C4C-9B73-663C878E25AF}" destId="{6B016952-BD9F-3345-9669-DC1DE9C9C8FD}" srcOrd="0" destOrd="0" presId="urn:microsoft.com/office/officeart/2005/8/layout/gear1"/>
    <dgm:cxn modelId="{4C52CAA2-3221-034D-8FE9-D640C4598EE2}" srcId="{A8B45142-B1E5-EB40-B6FD-78A03A77FF52}" destId="{BCB449A8-48B3-B442-A285-046C04EB0C81}" srcOrd="2" destOrd="0" parTransId="{7178DF45-9774-BF4F-BE22-BBC5B7ED1147}" sibTransId="{5376E0B5-4A2F-5C4C-9B73-663C878E25AF}"/>
    <dgm:cxn modelId="{4A1B41AD-1FD1-4358-851D-1AEA35CE94D7}" type="presOf" srcId="{A8B45142-B1E5-EB40-B6FD-78A03A77FF52}" destId="{C517D30D-DEB7-CE4D-B6C7-D2E5722302FF}" srcOrd="0" destOrd="0" presId="urn:microsoft.com/office/officeart/2005/8/layout/gear1"/>
    <dgm:cxn modelId="{593969B7-9905-454D-8438-22EB1CBB333E}" type="presOf" srcId="{BCB449A8-48B3-B442-A285-046C04EB0C81}" destId="{36D159D5-5DBF-7C41-8782-44C2A0668A20}" srcOrd="0" destOrd="0" presId="urn:microsoft.com/office/officeart/2005/8/layout/gear1"/>
    <dgm:cxn modelId="{C3B2BDCC-F4EC-C448-A88A-B3142029A5F4}" srcId="{A8B45142-B1E5-EB40-B6FD-78A03A77FF52}" destId="{2CE9AFB5-F751-3246-B009-1A25E179FB50}" srcOrd="1" destOrd="0" parTransId="{2BD7BB8C-1E1E-D449-94B9-4BD5D06D6547}" sibTransId="{0C55633F-6F6F-9944-8877-42184C5C7B24}"/>
    <dgm:cxn modelId="{2C3A6AD2-15B6-4004-AB90-BB9F956602D0}" type="presOf" srcId="{2CE9AFB5-F751-3246-B009-1A25E179FB50}" destId="{0C2D3C47-3F66-2A4D-BBB3-C750EE75A3DE}" srcOrd="0" destOrd="0" presId="urn:microsoft.com/office/officeart/2005/8/layout/gear1"/>
    <dgm:cxn modelId="{E60A2ADD-1ACE-4936-AC21-304159C66540}" type="presOf" srcId="{2CE9AFB5-F751-3246-B009-1A25E179FB50}" destId="{BB0F89E6-2417-A94E-9F84-00D745936390}" srcOrd="2" destOrd="0" presId="urn:microsoft.com/office/officeart/2005/8/layout/gear1"/>
    <dgm:cxn modelId="{DAA6C7E2-F536-4D87-AD48-CE9CBFFCA2F5}" type="presOf" srcId="{426A923B-5075-0E45-878B-01A553E3BC52}" destId="{4CF9F108-95D2-5A41-97ED-4F5ED5751985}" srcOrd="1" destOrd="0" presId="urn:microsoft.com/office/officeart/2005/8/layout/gear1"/>
    <dgm:cxn modelId="{F36D32E7-50A8-49DD-9AB0-A3BC528DB8C2}" type="presOf" srcId="{2CE9AFB5-F751-3246-B009-1A25E179FB50}" destId="{3C1289B6-D8B3-064F-99A8-515DEE91B112}" srcOrd="1" destOrd="0" presId="urn:microsoft.com/office/officeart/2005/8/layout/gear1"/>
    <dgm:cxn modelId="{84107FFA-2638-41F0-9712-A3D6484708F0}" type="presOf" srcId="{0C55633F-6F6F-9944-8877-42184C5C7B24}" destId="{7937628B-E493-0F41-A959-869BD93E94FC}" srcOrd="0" destOrd="0" presId="urn:microsoft.com/office/officeart/2005/8/layout/gear1"/>
    <dgm:cxn modelId="{15474FB7-FB2E-434A-A51E-ADDAC01B9BAE}" type="presParOf" srcId="{C517D30D-DEB7-CE4D-B6C7-D2E5722302FF}" destId="{604515A6-61D9-2145-A4AC-5127C0E9D658}" srcOrd="0" destOrd="0" presId="urn:microsoft.com/office/officeart/2005/8/layout/gear1"/>
    <dgm:cxn modelId="{4FE1BAAC-B143-49F0-A4A3-11522330B99B}" type="presParOf" srcId="{C517D30D-DEB7-CE4D-B6C7-D2E5722302FF}" destId="{4CF9F108-95D2-5A41-97ED-4F5ED5751985}" srcOrd="1" destOrd="0" presId="urn:microsoft.com/office/officeart/2005/8/layout/gear1"/>
    <dgm:cxn modelId="{7A76AB3C-D9EE-47EF-B26E-802DC1A0C926}" type="presParOf" srcId="{C517D30D-DEB7-CE4D-B6C7-D2E5722302FF}" destId="{E1BD202D-D4CF-5946-9741-C89860866A95}" srcOrd="2" destOrd="0" presId="urn:microsoft.com/office/officeart/2005/8/layout/gear1"/>
    <dgm:cxn modelId="{A7CA47FD-52A4-41AC-B4F9-36C70EC71948}" type="presParOf" srcId="{C517D30D-DEB7-CE4D-B6C7-D2E5722302FF}" destId="{0C2D3C47-3F66-2A4D-BBB3-C750EE75A3DE}" srcOrd="3" destOrd="0" presId="urn:microsoft.com/office/officeart/2005/8/layout/gear1"/>
    <dgm:cxn modelId="{91A76FE0-9D97-473E-8263-7D8E47E4BE82}" type="presParOf" srcId="{C517D30D-DEB7-CE4D-B6C7-D2E5722302FF}" destId="{3C1289B6-D8B3-064F-99A8-515DEE91B112}" srcOrd="4" destOrd="0" presId="urn:microsoft.com/office/officeart/2005/8/layout/gear1"/>
    <dgm:cxn modelId="{DEDFFFC2-071A-4B09-A4D5-2CEF56E89AF2}" type="presParOf" srcId="{C517D30D-DEB7-CE4D-B6C7-D2E5722302FF}" destId="{BB0F89E6-2417-A94E-9F84-00D745936390}" srcOrd="5" destOrd="0" presId="urn:microsoft.com/office/officeart/2005/8/layout/gear1"/>
    <dgm:cxn modelId="{61BD0B9B-4F5E-440D-8E20-0009F58FAA7C}" type="presParOf" srcId="{C517D30D-DEB7-CE4D-B6C7-D2E5722302FF}" destId="{36D159D5-5DBF-7C41-8782-44C2A0668A20}" srcOrd="6" destOrd="0" presId="urn:microsoft.com/office/officeart/2005/8/layout/gear1"/>
    <dgm:cxn modelId="{4709179F-A435-404A-9F4E-5410449CE60B}" type="presParOf" srcId="{C517D30D-DEB7-CE4D-B6C7-D2E5722302FF}" destId="{8A5910D0-618A-2B41-9EDC-4ADCB38504BF}" srcOrd="7" destOrd="0" presId="urn:microsoft.com/office/officeart/2005/8/layout/gear1"/>
    <dgm:cxn modelId="{E48802D3-20DF-4D33-857A-03F0636CEA01}" type="presParOf" srcId="{C517D30D-DEB7-CE4D-B6C7-D2E5722302FF}" destId="{71E6AA47-7ED7-AB4E-92E7-84111A78AF6B}" srcOrd="8" destOrd="0" presId="urn:microsoft.com/office/officeart/2005/8/layout/gear1"/>
    <dgm:cxn modelId="{B277CD6C-8C7B-44B1-B54F-DB0815D2B1EF}" type="presParOf" srcId="{C517D30D-DEB7-CE4D-B6C7-D2E5722302FF}" destId="{0BD76A85-2FBD-6149-952F-A694DB58E162}" srcOrd="9" destOrd="0" presId="urn:microsoft.com/office/officeart/2005/8/layout/gear1"/>
    <dgm:cxn modelId="{36141960-5B9A-4CB2-B2EF-402774213C93}" type="presParOf" srcId="{C517D30D-DEB7-CE4D-B6C7-D2E5722302FF}" destId="{F70464C7-9655-D748-AE5D-B9073D21CDC9}" srcOrd="10" destOrd="0" presId="urn:microsoft.com/office/officeart/2005/8/layout/gear1"/>
    <dgm:cxn modelId="{DED698B9-810E-4A8B-8167-FB9A84D111FF}" type="presParOf" srcId="{C517D30D-DEB7-CE4D-B6C7-D2E5722302FF}" destId="{7937628B-E493-0F41-A959-869BD93E94FC}" srcOrd="11" destOrd="0" presId="urn:microsoft.com/office/officeart/2005/8/layout/gear1"/>
    <dgm:cxn modelId="{2BF95D40-52FB-4501-8028-178C28C414C5}" type="presParOf" srcId="{C517D30D-DEB7-CE4D-B6C7-D2E5722302FF}" destId="{6B016952-BD9F-3345-9669-DC1DE9C9C8FD}"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8AEAE-474A-E240-B655-D314EE08A737}" type="doc">
      <dgm:prSet loTypeId="urn:microsoft.com/office/officeart/2005/8/layout/venn1" loCatId="" qsTypeId="urn:microsoft.com/office/officeart/2005/8/quickstyle/simple1" qsCatId="simple" csTypeId="urn:microsoft.com/office/officeart/2005/8/colors/accent1_2" csCatId="accent1" phldr="1"/>
      <dgm:spPr/>
    </dgm:pt>
    <dgm:pt modelId="{C53C6ADB-645F-1647-87A1-89D5E0C68735}">
      <dgm:prSet phldrT="[Text]"/>
      <dgm:spPr>
        <a:solidFill>
          <a:srgbClr val="00CEF9">
            <a:alpha val="50000"/>
          </a:srgbClr>
        </a:solidFill>
        <a:ln>
          <a:noFill/>
        </a:ln>
      </dgm:spPr>
      <dgm:t>
        <a:bodyPr/>
        <a:lstStyle/>
        <a:p>
          <a:r>
            <a:rPr lang="en-GB" b="1" dirty="0"/>
            <a:t>Developer</a:t>
          </a:r>
        </a:p>
      </dgm:t>
    </dgm:pt>
    <dgm:pt modelId="{03E5F678-EE4E-CA40-8543-69A518C2C5BF}" type="parTrans" cxnId="{7678E139-841E-9849-8BE0-5DB0837C9B1A}">
      <dgm:prSet/>
      <dgm:spPr/>
      <dgm:t>
        <a:bodyPr/>
        <a:lstStyle/>
        <a:p>
          <a:endParaRPr lang="en-GB"/>
        </a:p>
      </dgm:t>
    </dgm:pt>
    <dgm:pt modelId="{42B4FF65-6D4C-0F4F-911F-3C017B63093F}" type="sibTrans" cxnId="{7678E139-841E-9849-8BE0-5DB0837C9B1A}">
      <dgm:prSet/>
      <dgm:spPr/>
      <dgm:t>
        <a:bodyPr/>
        <a:lstStyle/>
        <a:p>
          <a:endParaRPr lang="en-GB"/>
        </a:p>
      </dgm:t>
    </dgm:pt>
    <dgm:pt modelId="{7178235D-E6A4-DC49-9AFC-547C6095CD77}">
      <dgm:prSet phldrT="[Text]"/>
      <dgm:spPr>
        <a:solidFill>
          <a:schemeClr val="tx2">
            <a:alpha val="77000"/>
          </a:schemeClr>
        </a:solidFill>
        <a:ln>
          <a:noFill/>
        </a:ln>
      </dgm:spPr>
      <dgm:t>
        <a:bodyPr/>
        <a:lstStyle/>
        <a:p>
          <a:r>
            <a:rPr lang="en-GB" b="1" dirty="0"/>
            <a:t>Operations</a:t>
          </a:r>
        </a:p>
      </dgm:t>
    </dgm:pt>
    <dgm:pt modelId="{F848CFA7-A87C-1148-98FC-D79201EF036A}" type="parTrans" cxnId="{01523C49-59DB-DE45-A6DE-70EE98250D9C}">
      <dgm:prSet/>
      <dgm:spPr/>
      <dgm:t>
        <a:bodyPr/>
        <a:lstStyle/>
        <a:p>
          <a:endParaRPr lang="en-GB"/>
        </a:p>
      </dgm:t>
    </dgm:pt>
    <dgm:pt modelId="{4141F9FA-72A5-B24C-8C7B-CFF2F32EBE44}" type="sibTrans" cxnId="{01523C49-59DB-DE45-A6DE-70EE98250D9C}">
      <dgm:prSet/>
      <dgm:spPr/>
      <dgm:t>
        <a:bodyPr/>
        <a:lstStyle/>
        <a:p>
          <a:endParaRPr lang="en-GB"/>
        </a:p>
      </dgm:t>
    </dgm:pt>
    <dgm:pt modelId="{4E7594DB-82EA-7D4A-8870-3F42652C3750}" type="pres">
      <dgm:prSet presAssocID="{2CA8AEAE-474A-E240-B655-D314EE08A737}" presName="compositeShape" presStyleCnt="0">
        <dgm:presLayoutVars>
          <dgm:chMax val="7"/>
          <dgm:dir/>
          <dgm:resizeHandles val="exact"/>
        </dgm:presLayoutVars>
      </dgm:prSet>
      <dgm:spPr/>
    </dgm:pt>
    <dgm:pt modelId="{6719F735-D643-F742-A866-D870D1AFFD3E}" type="pres">
      <dgm:prSet presAssocID="{C53C6ADB-645F-1647-87A1-89D5E0C68735}" presName="circ1" presStyleLbl="vennNode1" presStyleIdx="0" presStyleCnt="2"/>
      <dgm:spPr/>
    </dgm:pt>
    <dgm:pt modelId="{AE5E6DDD-AF1E-5D4B-AC36-6FD94CF6B366}" type="pres">
      <dgm:prSet presAssocID="{C53C6ADB-645F-1647-87A1-89D5E0C68735}" presName="circ1Tx" presStyleLbl="revTx" presStyleIdx="0" presStyleCnt="0">
        <dgm:presLayoutVars>
          <dgm:chMax val="0"/>
          <dgm:chPref val="0"/>
          <dgm:bulletEnabled val="1"/>
        </dgm:presLayoutVars>
      </dgm:prSet>
      <dgm:spPr/>
    </dgm:pt>
    <dgm:pt modelId="{ED6E57EB-9D19-6748-BCE2-DE91979439D1}" type="pres">
      <dgm:prSet presAssocID="{7178235D-E6A4-DC49-9AFC-547C6095CD77}" presName="circ2" presStyleLbl="vennNode1" presStyleIdx="1" presStyleCnt="2"/>
      <dgm:spPr/>
    </dgm:pt>
    <dgm:pt modelId="{79122A78-C73D-5143-9E6D-B1CB291C2206}" type="pres">
      <dgm:prSet presAssocID="{7178235D-E6A4-DC49-9AFC-547C6095CD77}" presName="circ2Tx" presStyleLbl="revTx" presStyleIdx="0" presStyleCnt="0">
        <dgm:presLayoutVars>
          <dgm:chMax val="0"/>
          <dgm:chPref val="0"/>
          <dgm:bulletEnabled val="1"/>
        </dgm:presLayoutVars>
      </dgm:prSet>
      <dgm:spPr/>
    </dgm:pt>
  </dgm:ptLst>
  <dgm:cxnLst>
    <dgm:cxn modelId="{7678E139-841E-9849-8BE0-5DB0837C9B1A}" srcId="{2CA8AEAE-474A-E240-B655-D314EE08A737}" destId="{C53C6ADB-645F-1647-87A1-89D5E0C68735}" srcOrd="0" destOrd="0" parTransId="{03E5F678-EE4E-CA40-8543-69A518C2C5BF}" sibTransId="{42B4FF65-6D4C-0F4F-911F-3C017B63093F}"/>
    <dgm:cxn modelId="{B67D955C-A3FF-D642-9F51-B1924A195A26}" type="presOf" srcId="{7178235D-E6A4-DC49-9AFC-547C6095CD77}" destId="{ED6E57EB-9D19-6748-BCE2-DE91979439D1}" srcOrd="0" destOrd="0" presId="urn:microsoft.com/office/officeart/2005/8/layout/venn1"/>
    <dgm:cxn modelId="{01523C49-59DB-DE45-A6DE-70EE98250D9C}" srcId="{2CA8AEAE-474A-E240-B655-D314EE08A737}" destId="{7178235D-E6A4-DC49-9AFC-547C6095CD77}" srcOrd="1" destOrd="0" parTransId="{F848CFA7-A87C-1148-98FC-D79201EF036A}" sibTransId="{4141F9FA-72A5-B24C-8C7B-CFF2F32EBE44}"/>
    <dgm:cxn modelId="{6E457694-C029-DC44-B9CB-3EA1DB016768}" type="presOf" srcId="{2CA8AEAE-474A-E240-B655-D314EE08A737}" destId="{4E7594DB-82EA-7D4A-8870-3F42652C3750}" srcOrd="0" destOrd="0" presId="urn:microsoft.com/office/officeart/2005/8/layout/venn1"/>
    <dgm:cxn modelId="{041C8BBE-5766-CA48-9CE3-51563DA7E751}" type="presOf" srcId="{7178235D-E6A4-DC49-9AFC-547C6095CD77}" destId="{79122A78-C73D-5143-9E6D-B1CB291C2206}" srcOrd="1" destOrd="0" presId="urn:microsoft.com/office/officeart/2005/8/layout/venn1"/>
    <dgm:cxn modelId="{1739BDCD-F7F3-9B48-89C0-12C44E71322A}" type="presOf" srcId="{C53C6ADB-645F-1647-87A1-89D5E0C68735}" destId="{6719F735-D643-F742-A866-D870D1AFFD3E}" srcOrd="0" destOrd="0" presId="urn:microsoft.com/office/officeart/2005/8/layout/venn1"/>
    <dgm:cxn modelId="{E06B62DC-7F87-C94D-A792-466E966CC19B}" type="presOf" srcId="{C53C6ADB-645F-1647-87A1-89D5E0C68735}" destId="{AE5E6DDD-AF1E-5D4B-AC36-6FD94CF6B366}" srcOrd="1" destOrd="0" presId="urn:microsoft.com/office/officeart/2005/8/layout/venn1"/>
    <dgm:cxn modelId="{01F45505-FAAA-A145-83EB-55A193DB9B18}" type="presParOf" srcId="{4E7594DB-82EA-7D4A-8870-3F42652C3750}" destId="{6719F735-D643-F742-A866-D870D1AFFD3E}" srcOrd="0" destOrd="0" presId="urn:microsoft.com/office/officeart/2005/8/layout/venn1"/>
    <dgm:cxn modelId="{6592A8F6-BFC6-0045-82BB-248D084D6BD9}" type="presParOf" srcId="{4E7594DB-82EA-7D4A-8870-3F42652C3750}" destId="{AE5E6DDD-AF1E-5D4B-AC36-6FD94CF6B366}" srcOrd="1" destOrd="0" presId="urn:microsoft.com/office/officeart/2005/8/layout/venn1"/>
    <dgm:cxn modelId="{B027AC06-0374-9842-8EB0-A9C9C35D040B}" type="presParOf" srcId="{4E7594DB-82EA-7D4A-8870-3F42652C3750}" destId="{ED6E57EB-9D19-6748-BCE2-DE91979439D1}" srcOrd="2" destOrd="0" presId="urn:microsoft.com/office/officeart/2005/8/layout/venn1"/>
    <dgm:cxn modelId="{0DEC40D6-6BEE-B748-A0AA-0946A68636B5}" type="presParOf" srcId="{4E7594DB-82EA-7D4A-8870-3F42652C3750}" destId="{79122A78-C73D-5143-9E6D-B1CB291C2206}"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A986E25-BE06-49F5-8B87-962427CD0A4B}" type="doc">
      <dgm:prSet loTypeId="urn:microsoft.com/office/officeart/2005/8/layout/cycle2" loCatId="cycle" qsTypeId="urn:microsoft.com/office/officeart/2005/8/quickstyle/simple1" qsCatId="simple" csTypeId="urn:microsoft.com/office/officeart/2005/8/colors/accent0_2" csCatId="mainScheme" phldr="1"/>
      <dgm:spPr/>
      <dgm:t>
        <a:bodyPr/>
        <a:lstStyle/>
        <a:p>
          <a:endParaRPr lang="en-GB"/>
        </a:p>
      </dgm:t>
    </dgm:pt>
    <dgm:pt modelId="{79B405C9-98EB-4DB8-A123-E2C9FB2CF5E7}">
      <dgm:prSet phldrT="[Text]"/>
      <dgm:spPr>
        <a:solidFill>
          <a:schemeClr val="tx1"/>
        </a:solidFill>
        <a:ln>
          <a:noFill/>
        </a:ln>
      </dgm:spPr>
      <dgm:t>
        <a:bodyPr/>
        <a:lstStyle/>
        <a:p>
          <a:r>
            <a:rPr lang="en-GB" b="1" dirty="0"/>
            <a:t>Specification</a:t>
          </a:r>
        </a:p>
      </dgm:t>
    </dgm:pt>
    <dgm:pt modelId="{AB8D8E8C-367F-4FA4-94C4-D3DEA39F0E4C}" type="parTrans" cxnId="{B6BF998D-E698-4424-A325-F795EB42C3DB}">
      <dgm:prSet/>
      <dgm:spPr/>
      <dgm:t>
        <a:bodyPr/>
        <a:lstStyle/>
        <a:p>
          <a:endParaRPr lang="en-GB"/>
        </a:p>
      </dgm:t>
    </dgm:pt>
    <dgm:pt modelId="{FE95E7B7-70F0-4771-8F8A-58E51A426976}" type="sibTrans" cxnId="{B6BF998D-E698-4424-A325-F795EB42C3DB}">
      <dgm:prSet/>
      <dgm:spPr/>
      <dgm:t>
        <a:bodyPr/>
        <a:lstStyle/>
        <a:p>
          <a:endParaRPr lang="en-GB"/>
        </a:p>
      </dgm:t>
    </dgm:pt>
    <dgm:pt modelId="{8951A15A-9AF7-4B51-84BD-3D629F25C077}">
      <dgm:prSet phldrT="[Text]"/>
      <dgm:spPr>
        <a:solidFill>
          <a:schemeClr val="tx1"/>
        </a:solidFill>
        <a:ln>
          <a:noFill/>
        </a:ln>
      </dgm:spPr>
      <dgm:t>
        <a:bodyPr/>
        <a:lstStyle/>
        <a:p>
          <a:r>
            <a:rPr lang="en-GB" b="1" dirty="0"/>
            <a:t>Test (BDD) code</a:t>
          </a:r>
        </a:p>
      </dgm:t>
    </dgm:pt>
    <dgm:pt modelId="{A6404C9D-8D07-43F3-8B8C-9D8DCA3E66EB}" type="parTrans" cxnId="{189D5543-910C-432A-A3BB-D47CE59227DF}">
      <dgm:prSet/>
      <dgm:spPr/>
      <dgm:t>
        <a:bodyPr/>
        <a:lstStyle/>
        <a:p>
          <a:endParaRPr lang="en-GB"/>
        </a:p>
      </dgm:t>
    </dgm:pt>
    <dgm:pt modelId="{E8B49661-584A-428B-908E-6BB3D142BAA0}" type="sibTrans" cxnId="{189D5543-910C-432A-A3BB-D47CE59227DF}">
      <dgm:prSet/>
      <dgm:spPr/>
      <dgm:t>
        <a:bodyPr/>
        <a:lstStyle/>
        <a:p>
          <a:endParaRPr lang="en-GB"/>
        </a:p>
      </dgm:t>
    </dgm:pt>
    <dgm:pt modelId="{38EFA68A-1108-4325-91BC-AB152AAF145B}">
      <dgm:prSet phldrT="[Text]"/>
      <dgm:spPr>
        <a:solidFill>
          <a:schemeClr val="tx1"/>
        </a:solidFill>
        <a:ln>
          <a:noFill/>
        </a:ln>
      </dgm:spPr>
      <dgm:t>
        <a:bodyPr/>
        <a:lstStyle/>
        <a:p>
          <a:r>
            <a:rPr lang="en-GB" b="1" dirty="0"/>
            <a:t>Exploratory testing</a:t>
          </a:r>
        </a:p>
      </dgm:t>
    </dgm:pt>
    <dgm:pt modelId="{4E77810C-05EB-42DA-A40B-3A562DDE2D86}" type="parTrans" cxnId="{30ECD0A6-9EBC-4319-8598-B6F0A40609B2}">
      <dgm:prSet/>
      <dgm:spPr/>
      <dgm:t>
        <a:bodyPr/>
        <a:lstStyle/>
        <a:p>
          <a:endParaRPr lang="en-GB"/>
        </a:p>
      </dgm:t>
    </dgm:pt>
    <dgm:pt modelId="{563E52A2-23A9-4912-8808-89C3610814DE}" type="sibTrans" cxnId="{30ECD0A6-9EBC-4319-8598-B6F0A40609B2}">
      <dgm:prSet/>
      <dgm:spPr/>
      <dgm:t>
        <a:bodyPr/>
        <a:lstStyle/>
        <a:p>
          <a:endParaRPr lang="en-GB"/>
        </a:p>
      </dgm:t>
    </dgm:pt>
    <dgm:pt modelId="{474999CE-3851-4701-80DF-1FCF00C8EB0A}">
      <dgm:prSet phldrT="[Text]"/>
      <dgm:spPr>
        <a:solidFill>
          <a:schemeClr val="tx1"/>
        </a:solidFill>
        <a:ln>
          <a:noFill/>
        </a:ln>
      </dgm:spPr>
      <dgm:t>
        <a:bodyPr/>
        <a:lstStyle/>
        <a:p>
          <a:r>
            <a:rPr lang="en-GB" b="1" dirty="0"/>
            <a:t>Integration test</a:t>
          </a:r>
        </a:p>
      </dgm:t>
    </dgm:pt>
    <dgm:pt modelId="{2ABBE13D-0199-4732-9D00-C342710EB9F8}" type="parTrans" cxnId="{7A5A385F-582B-49DC-A94B-0294466E9C6B}">
      <dgm:prSet/>
      <dgm:spPr/>
      <dgm:t>
        <a:bodyPr/>
        <a:lstStyle/>
        <a:p>
          <a:endParaRPr lang="en-GB"/>
        </a:p>
      </dgm:t>
    </dgm:pt>
    <dgm:pt modelId="{B50A53B5-BDD8-4082-87BA-9E976422FB29}" type="sibTrans" cxnId="{7A5A385F-582B-49DC-A94B-0294466E9C6B}">
      <dgm:prSet/>
      <dgm:spPr/>
      <dgm:t>
        <a:bodyPr/>
        <a:lstStyle/>
        <a:p>
          <a:endParaRPr lang="en-GB"/>
        </a:p>
      </dgm:t>
    </dgm:pt>
    <dgm:pt modelId="{37286A22-9B11-4120-AC6A-4DCE6135092B}">
      <dgm:prSet phldrT="[Text]"/>
      <dgm:spPr>
        <a:solidFill>
          <a:schemeClr val="tx1"/>
        </a:solidFill>
        <a:ln>
          <a:noFill/>
        </a:ln>
      </dgm:spPr>
      <dgm:t>
        <a:bodyPr/>
        <a:lstStyle/>
        <a:p>
          <a:r>
            <a:rPr lang="en-GB" b="1" dirty="0"/>
            <a:t>Deploy and test</a:t>
          </a:r>
        </a:p>
      </dgm:t>
    </dgm:pt>
    <dgm:pt modelId="{5932DB06-CE39-4CB5-93E8-1C96F05579C3}" type="parTrans" cxnId="{4F67DE4B-65A0-474A-93ED-2D30744E0323}">
      <dgm:prSet/>
      <dgm:spPr/>
      <dgm:t>
        <a:bodyPr/>
        <a:lstStyle/>
        <a:p>
          <a:endParaRPr lang="en-GB"/>
        </a:p>
      </dgm:t>
    </dgm:pt>
    <dgm:pt modelId="{FC27D9FD-74E4-4E61-B793-37F3625EBE50}" type="sibTrans" cxnId="{4F67DE4B-65A0-474A-93ED-2D30744E0323}">
      <dgm:prSet/>
      <dgm:spPr/>
      <dgm:t>
        <a:bodyPr/>
        <a:lstStyle/>
        <a:p>
          <a:endParaRPr lang="en-GB"/>
        </a:p>
      </dgm:t>
    </dgm:pt>
    <dgm:pt modelId="{35BF1CF2-DCB6-4587-8DE7-40D5F378843F}">
      <dgm:prSet phldrT="[Text]"/>
      <dgm:spPr>
        <a:solidFill>
          <a:schemeClr val="tx1"/>
        </a:solidFill>
        <a:ln>
          <a:noFill/>
        </a:ln>
      </dgm:spPr>
      <dgm:t>
        <a:bodyPr/>
        <a:lstStyle/>
        <a:p>
          <a:r>
            <a:rPr lang="en-GB" b="1" dirty="0"/>
            <a:t>Build and test</a:t>
          </a:r>
        </a:p>
      </dgm:t>
    </dgm:pt>
    <dgm:pt modelId="{147546BB-FF0E-4AFF-8943-DCCBB407B283}" type="parTrans" cxnId="{6C338E34-2A4A-417C-996B-94BB39C5B11A}">
      <dgm:prSet/>
      <dgm:spPr/>
      <dgm:t>
        <a:bodyPr/>
        <a:lstStyle/>
        <a:p>
          <a:endParaRPr lang="en-GB"/>
        </a:p>
      </dgm:t>
    </dgm:pt>
    <dgm:pt modelId="{BDDCBCA7-9DDF-4A77-9732-9069BE47462C}" type="sibTrans" cxnId="{6C338E34-2A4A-417C-996B-94BB39C5B11A}">
      <dgm:prSet/>
      <dgm:spPr/>
      <dgm:t>
        <a:bodyPr/>
        <a:lstStyle/>
        <a:p>
          <a:endParaRPr lang="en-GB"/>
        </a:p>
      </dgm:t>
    </dgm:pt>
    <dgm:pt modelId="{0B6A81F0-C9E3-4D16-9425-620A750557EF}">
      <dgm:prSet phldrT="[Text]"/>
      <dgm:spPr>
        <a:solidFill>
          <a:schemeClr val="tx1"/>
        </a:solidFill>
        <a:ln>
          <a:noFill/>
        </a:ln>
      </dgm:spPr>
      <dgm:t>
        <a:bodyPr/>
        <a:lstStyle/>
        <a:p>
          <a:r>
            <a:rPr lang="en-GB" b="1" dirty="0"/>
            <a:t>Monitor (test)</a:t>
          </a:r>
        </a:p>
      </dgm:t>
    </dgm:pt>
    <dgm:pt modelId="{1D7CF74F-0353-430F-81D6-99F31668AFAD}" type="parTrans" cxnId="{55390159-012E-4FEF-A54B-9A6970F61A5F}">
      <dgm:prSet/>
      <dgm:spPr/>
      <dgm:t>
        <a:bodyPr/>
        <a:lstStyle/>
        <a:p>
          <a:endParaRPr lang="en-GB"/>
        </a:p>
      </dgm:t>
    </dgm:pt>
    <dgm:pt modelId="{3A06CCAC-34D2-473F-A33C-2AB0BA7E48AB}" type="sibTrans" cxnId="{55390159-012E-4FEF-A54B-9A6970F61A5F}">
      <dgm:prSet/>
      <dgm:spPr/>
      <dgm:t>
        <a:bodyPr/>
        <a:lstStyle/>
        <a:p>
          <a:endParaRPr lang="en-GB"/>
        </a:p>
      </dgm:t>
    </dgm:pt>
    <dgm:pt modelId="{96E364AE-D668-4EB2-8AA1-2D363F0F94DA}" type="pres">
      <dgm:prSet presAssocID="{4A986E25-BE06-49F5-8B87-962427CD0A4B}" presName="cycle" presStyleCnt="0">
        <dgm:presLayoutVars>
          <dgm:dir/>
          <dgm:resizeHandles val="exact"/>
        </dgm:presLayoutVars>
      </dgm:prSet>
      <dgm:spPr/>
    </dgm:pt>
    <dgm:pt modelId="{B4206210-E1BF-44D0-8050-DF9947DC24C1}" type="pres">
      <dgm:prSet presAssocID="{79B405C9-98EB-4DB8-A123-E2C9FB2CF5E7}" presName="node" presStyleLbl="node1" presStyleIdx="0" presStyleCnt="7">
        <dgm:presLayoutVars>
          <dgm:bulletEnabled val="1"/>
        </dgm:presLayoutVars>
      </dgm:prSet>
      <dgm:spPr/>
    </dgm:pt>
    <dgm:pt modelId="{61EA7826-9257-4ABF-8E34-4CA3C16D88CB}" type="pres">
      <dgm:prSet presAssocID="{FE95E7B7-70F0-4771-8F8A-58E51A426976}" presName="sibTrans" presStyleLbl="sibTrans2D1" presStyleIdx="0" presStyleCnt="7"/>
      <dgm:spPr/>
    </dgm:pt>
    <dgm:pt modelId="{1DAB117A-3298-4B95-8606-22B9F4322192}" type="pres">
      <dgm:prSet presAssocID="{FE95E7B7-70F0-4771-8F8A-58E51A426976}" presName="connectorText" presStyleLbl="sibTrans2D1" presStyleIdx="0" presStyleCnt="7"/>
      <dgm:spPr/>
    </dgm:pt>
    <dgm:pt modelId="{D322E1E2-B27F-44DA-B901-B3335D328FBC}" type="pres">
      <dgm:prSet presAssocID="{8951A15A-9AF7-4B51-84BD-3D629F25C077}" presName="node" presStyleLbl="node1" presStyleIdx="1" presStyleCnt="7">
        <dgm:presLayoutVars>
          <dgm:bulletEnabled val="1"/>
        </dgm:presLayoutVars>
      </dgm:prSet>
      <dgm:spPr/>
    </dgm:pt>
    <dgm:pt modelId="{075C67F8-70AA-409E-AC1C-F6026CB15837}" type="pres">
      <dgm:prSet presAssocID="{E8B49661-584A-428B-908E-6BB3D142BAA0}" presName="sibTrans" presStyleLbl="sibTrans2D1" presStyleIdx="1" presStyleCnt="7"/>
      <dgm:spPr/>
    </dgm:pt>
    <dgm:pt modelId="{556D7462-EC54-44D7-8639-EB4AE47BEB8A}" type="pres">
      <dgm:prSet presAssocID="{E8B49661-584A-428B-908E-6BB3D142BAA0}" presName="connectorText" presStyleLbl="sibTrans2D1" presStyleIdx="1" presStyleCnt="7"/>
      <dgm:spPr/>
    </dgm:pt>
    <dgm:pt modelId="{4F49CFEE-6B81-42D5-B7C4-3E88ED4079D3}" type="pres">
      <dgm:prSet presAssocID="{35BF1CF2-DCB6-4587-8DE7-40D5F378843F}" presName="node" presStyleLbl="node1" presStyleIdx="2" presStyleCnt="7">
        <dgm:presLayoutVars>
          <dgm:bulletEnabled val="1"/>
        </dgm:presLayoutVars>
      </dgm:prSet>
      <dgm:spPr/>
    </dgm:pt>
    <dgm:pt modelId="{F6E957B3-D690-4BF3-9720-ADF62253DA40}" type="pres">
      <dgm:prSet presAssocID="{BDDCBCA7-9DDF-4A77-9732-9069BE47462C}" presName="sibTrans" presStyleLbl="sibTrans2D1" presStyleIdx="2" presStyleCnt="7"/>
      <dgm:spPr/>
    </dgm:pt>
    <dgm:pt modelId="{AA4EEB92-9B2C-4277-94C1-AA722A702267}" type="pres">
      <dgm:prSet presAssocID="{BDDCBCA7-9DDF-4A77-9732-9069BE47462C}" presName="connectorText" presStyleLbl="sibTrans2D1" presStyleIdx="2" presStyleCnt="7"/>
      <dgm:spPr/>
    </dgm:pt>
    <dgm:pt modelId="{C0118E2F-93D8-4922-970F-943FC6317D6F}" type="pres">
      <dgm:prSet presAssocID="{38EFA68A-1108-4325-91BC-AB152AAF145B}" presName="node" presStyleLbl="node1" presStyleIdx="3" presStyleCnt="7">
        <dgm:presLayoutVars>
          <dgm:bulletEnabled val="1"/>
        </dgm:presLayoutVars>
      </dgm:prSet>
      <dgm:spPr/>
    </dgm:pt>
    <dgm:pt modelId="{83E3CDBB-D3F0-4242-A9AE-900210676EE4}" type="pres">
      <dgm:prSet presAssocID="{563E52A2-23A9-4912-8808-89C3610814DE}" presName="sibTrans" presStyleLbl="sibTrans2D1" presStyleIdx="3" presStyleCnt="7"/>
      <dgm:spPr/>
    </dgm:pt>
    <dgm:pt modelId="{05BC03E3-2931-4D43-ACEB-2CF5A0E17C61}" type="pres">
      <dgm:prSet presAssocID="{563E52A2-23A9-4912-8808-89C3610814DE}" presName="connectorText" presStyleLbl="sibTrans2D1" presStyleIdx="3" presStyleCnt="7"/>
      <dgm:spPr/>
    </dgm:pt>
    <dgm:pt modelId="{56FFBA06-A8F4-4244-B7D8-0E4B0A18DB47}" type="pres">
      <dgm:prSet presAssocID="{474999CE-3851-4701-80DF-1FCF00C8EB0A}" presName="node" presStyleLbl="node1" presStyleIdx="4" presStyleCnt="7">
        <dgm:presLayoutVars>
          <dgm:bulletEnabled val="1"/>
        </dgm:presLayoutVars>
      </dgm:prSet>
      <dgm:spPr/>
    </dgm:pt>
    <dgm:pt modelId="{8E8C9760-9CAC-4108-BCC4-7B52AC47A6B1}" type="pres">
      <dgm:prSet presAssocID="{B50A53B5-BDD8-4082-87BA-9E976422FB29}" presName="sibTrans" presStyleLbl="sibTrans2D1" presStyleIdx="4" presStyleCnt="7"/>
      <dgm:spPr/>
    </dgm:pt>
    <dgm:pt modelId="{125F20B5-E3BE-4467-AD57-6D0843509938}" type="pres">
      <dgm:prSet presAssocID="{B50A53B5-BDD8-4082-87BA-9E976422FB29}" presName="connectorText" presStyleLbl="sibTrans2D1" presStyleIdx="4" presStyleCnt="7"/>
      <dgm:spPr/>
    </dgm:pt>
    <dgm:pt modelId="{486E0387-76BE-4951-B187-3D6B2D5D6F93}" type="pres">
      <dgm:prSet presAssocID="{37286A22-9B11-4120-AC6A-4DCE6135092B}" presName="node" presStyleLbl="node1" presStyleIdx="5" presStyleCnt="7">
        <dgm:presLayoutVars>
          <dgm:bulletEnabled val="1"/>
        </dgm:presLayoutVars>
      </dgm:prSet>
      <dgm:spPr/>
    </dgm:pt>
    <dgm:pt modelId="{48753C7A-B3B5-4D97-8DE6-E7B7D4F3D28D}" type="pres">
      <dgm:prSet presAssocID="{FC27D9FD-74E4-4E61-B793-37F3625EBE50}" presName="sibTrans" presStyleLbl="sibTrans2D1" presStyleIdx="5" presStyleCnt="7"/>
      <dgm:spPr/>
    </dgm:pt>
    <dgm:pt modelId="{A7992479-B4EF-4BE7-AE4E-86556AAA268A}" type="pres">
      <dgm:prSet presAssocID="{FC27D9FD-74E4-4E61-B793-37F3625EBE50}" presName="connectorText" presStyleLbl="sibTrans2D1" presStyleIdx="5" presStyleCnt="7"/>
      <dgm:spPr/>
    </dgm:pt>
    <dgm:pt modelId="{8859BBA3-1B2F-4E05-A7FC-3B09249E6EC1}" type="pres">
      <dgm:prSet presAssocID="{0B6A81F0-C9E3-4D16-9425-620A750557EF}" presName="node" presStyleLbl="node1" presStyleIdx="6" presStyleCnt="7">
        <dgm:presLayoutVars>
          <dgm:bulletEnabled val="1"/>
        </dgm:presLayoutVars>
      </dgm:prSet>
      <dgm:spPr/>
    </dgm:pt>
    <dgm:pt modelId="{B0BAA177-BB53-4AA7-97CC-9FFD2B534E71}" type="pres">
      <dgm:prSet presAssocID="{3A06CCAC-34D2-473F-A33C-2AB0BA7E48AB}" presName="sibTrans" presStyleLbl="sibTrans2D1" presStyleIdx="6" presStyleCnt="7"/>
      <dgm:spPr/>
    </dgm:pt>
    <dgm:pt modelId="{ACBE7F36-95AA-4839-A5E9-F33DE4B497EF}" type="pres">
      <dgm:prSet presAssocID="{3A06CCAC-34D2-473F-A33C-2AB0BA7E48AB}" presName="connectorText" presStyleLbl="sibTrans2D1" presStyleIdx="6" presStyleCnt="7"/>
      <dgm:spPr/>
    </dgm:pt>
  </dgm:ptLst>
  <dgm:cxnLst>
    <dgm:cxn modelId="{17EC9809-FFB1-4325-98D7-534F2FC6E479}" type="presOf" srcId="{FC27D9FD-74E4-4E61-B793-37F3625EBE50}" destId="{48753C7A-B3B5-4D97-8DE6-E7B7D4F3D28D}" srcOrd="0" destOrd="0" presId="urn:microsoft.com/office/officeart/2005/8/layout/cycle2"/>
    <dgm:cxn modelId="{4FAA7A0C-6EA9-462E-B48D-3C1E391F9B0C}" type="presOf" srcId="{3A06CCAC-34D2-473F-A33C-2AB0BA7E48AB}" destId="{ACBE7F36-95AA-4839-A5E9-F33DE4B497EF}" srcOrd="1" destOrd="0" presId="urn:microsoft.com/office/officeart/2005/8/layout/cycle2"/>
    <dgm:cxn modelId="{B759510D-253F-40A4-BAF6-E455184CDCBD}" type="presOf" srcId="{B50A53B5-BDD8-4082-87BA-9E976422FB29}" destId="{125F20B5-E3BE-4467-AD57-6D0843509938}" srcOrd="1" destOrd="0" presId="urn:microsoft.com/office/officeart/2005/8/layout/cycle2"/>
    <dgm:cxn modelId="{08B24C1C-90EE-41F2-9F34-EA38DEBDEA4C}" type="presOf" srcId="{BDDCBCA7-9DDF-4A77-9732-9069BE47462C}" destId="{AA4EEB92-9B2C-4277-94C1-AA722A702267}" srcOrd="1" destOrd="0" presId="urn:microsoft.com/office/officeart/2005/8/layout/cycle2"/>
    <dgm:cxn modelId="{5BE19D23-7840-4C52-A14B-1BE0EF37935C}" type="presOf" srcId="{BDDCBCA7-9DDF-4A77-9732-9069BE47462C}" destId="{F6E957B3-D690-4BF3-9720-ADF62253DA40}" srcOrd="0" destOrd="0" presId="urn:microsoft.com/office/officeart/2005/8/layout/cycle2"/>
    <dgm:cxn modelId="{FE224025-60DB-46E8-B41B-4A9746579EE1}" type="presOf" srcId="{35BF1CF2-DCB6-4587-8DE7-40D5F378843F}" destId="{4F49CFEE-6B81-42D5-B7C4-3E88ED4079D3}" srcOrd="0" destOrd="0" presId="urn:microsoft.com/office/officeart/2005/8/layout/cycle2"/>
    <dgm:cxn modelId="{F372E726-960A-4544-95D4-14E026D5262A}" type="presOf" srcId="{563E52A2-23A9-4912-8808-89C3610814DE}" destId="{83E3CDBB-D3F0-4242-A9AE-900210676EE4}" srcOrd="0" destOrd="0" presId="urn:microsoft.com/office/officeart/2005/8/layout/cycle2"/>
    <dgm:cxn modelId="{6C338E34-2A4A-417C-996B-94BB39C5B11A}" srcId="{4A986E25-BE06-49F5-8B87-962427CD0A4B}" destId="{35BF1CF2-DCB6-4587-8DE7-40D5F378843F}" srcOrd="2" destOrd="0" parTransId="{147546BB-FF0E-4AFF-8943-DCCBB407B283}" sibTransId="{BDDCBCA7-9DDF-4A77-9732-9069BE47462C}"/>
    <dgm:cxn modelId="{7A5A385F-582B-49DC-A94B-0294466E9C6B}" srcId="{4A986E25-BE06-49F5-8B87-962427CD0A4B}" destId="{474999CE-3851-4701-80DF-1FCF00C8EB0A}" srcOrd="4" destOrd="0" parTransId="{2ABBE13D-0199-4732-9D00-C342710EB9F8}" sibTransId="{B50A53B5-BDD8-4082-87BA-9E976422FB29}"/>
    <dgm:cxn modelId="{189D5543-910C-432A-A3BB-D47CE59227DF}" srcId="{4A986E25-BE06-49F5-8B87-962427CD0A4B}" destId="{8951A15A-9AF7-4B51-84BD-3D629F25C077}" srcOrd="1" destOrd="0" parTransId="{A6404C9D-8D07-43F3-8B8C-9D8DCA3E66EB}" sibTransId="{E8B49661-584A-428B-908E-6BB3D142BAA0}"/>
    <dgm:cxn modelId="{4F67DE4B-65A0-474A-93ED-2D30744E0323}" srcId="{4A986E25-BE06-49F5-8B87-962427CD0A4B}" destId="{37286A22-9B11-4120-AC6A-4DCE6135092B}" srcOrd="5" destOrd="0" parTransId="{5932DB06-CE39-4CB5-93E8-1C96F05579C3}" sibTransId="{FC27D9FD-74E4-4E61-B793-37F3625EBE50}"/>
    <dgm:cxn modelId="{1335A56D-A334-4AFA-A862-84D0E66D9A25}" type="presOf" srcId="{B50A53B5-BDD8-4082-87BA-9E976422FB29}" destId="{8E8C9760-9CAC-4108-BCC4-7B52AC47A6B1}" srcOrd="0" destOrd="0" presId="urn:microsoft.com/office/officeart/2005/8/layout/cycle2"/>
    <dgm:cxn modelId="{BF4B8251-FEB0-4460-B846-42F39C37C1B9}" type="presOf" srcId="{FC27D9FD-74E4-4E61-B793-37F3625EBE50}" destId="{A7992479-B4EF-4BE7-AE4E-86556AAA268A}" srcOrd="1" destOrd="0" presId="urn:microsoft.com/office/officeart/2005/8/layout/cycle2"/>
    <dgm:cxn modelId="{AAD16276-7289-4E51-9669-76A5C2FA8153}" type="presOf" srcId="{FE95E7B7-70F0-4771-8F8A-58E51A426976}" destId="{61EA7826-9257-4ABF-8E34-4CA3C16D88CB}" srcOrd="0" destOrd="0" presId="urn:microsoft.com/office/officeart/2005/8/layout/cycle2"/>
    <dgm:cxn modelId="{55390159-012E-4FEF-A54B-9A6970F61A5F}" srcId="{4A986E25-BE06-49F5-8B87-962427CD0A4B}" destId="{0B6A81F0-C9E3-4D16-9425-620A750557EF}" srcOrd="6" destOrd="0" parTransId="{1D7CF74F-0353-430F-81D6-99F31668AFAD}" sibTransId="{3A06CCAC-34D2-473F-A33C-2AB0BA7E48AB}"/>
    <dgm:cxn modelId="{DCFA3879-DA9D-46CB-BEE3-BF0F84528EB2}" type="presOf" srcId="{8951A15A-9AF7-4B51-84BD-3D629F25C077}" destId="{D322E1E2-B27F-44DA-B901-B3335D328FBC}" srcOrd="0" destOrd="0" presId="urn:microsoft.com/office/officeart/2005/8/layout/cycle2"/>
    <dgm:cxn modelId="{EF6AD05A-8A9D-44B2-BCDD-BF62FDAE4539}" type="presOf" srcId="{0B6A81F0-C9E3-4D16-9425-620A750557EF}" destId="{8859BBA3-1B2F-4E05-A7FC-3B09249E6EC1}" srcOrd="0" destOrd="0" presId="urn:microsoft.com/office/officeart/2005/8/layout/cycle2"/>
    <dgm:cxn modelId="{B6BF998D-E698-4424-A325-F795EB42C3DB}" srcId="{4A986E25-BE06-49F5-8B87-962427CD0A4B}" destId="{79B405C9-98EB-4DB8-A123-E2C9FB2CF5E7}" srcOrd="0" destOrd="0" parTransId="{AB8D8E8C-367F-4FA4-94C4-D3DEA39F0E4C}" sibTransId="{FE95E7B7-70F0-4771-8F8A-58E51A426976}"/>
    <dgm:cxn modelId="{E97B6E90-978B-4A71-B838-E53226D236DC}" type="presOf" srcId="{37286A22-9B11-4120-AC6A-4DCE6135092B}" destId="{486E0387-76BE-4951-B187-3D6B2D5D6F93}" srcOrd="0" destOrd="0" presId="urn:microsoft.com/office/officeart/2005/8/layout/cycle2"/>
    <dgm:cxn modelId="{06599494-2BE4-491F-B855-D87083128061}" type="presOf" srcId="{E8B49661-584A-428B-908E-6BB3D142BAA0}" destId="{075C67F8-70AA-409E-AC1C-F6026CB15837}" srcOrd="0" destOrd="0" presId="urn:microsoft.com/office/officeart/2005/8/layout/cycle2"/>
    <dgm:cxn modelId="{4532A794-28D5-4AD3-B197-8E4835F678E6}" type="presOf" srcId="{474999CE-3851-4701-80DF-1FCF00C8EB0A}" destId="{56FFBA06-A8F4-4244-B7D8-0E4B0A18DB47}" srcOrd="0" destOrd="0" presId="urn:microsoft.com/office/officeart/2005/8/layout/cycle2"/>
    <dgm:cxn modelId="{B77FC5A6-023B-47B8-BF2A-6BE47F244624}" type="presOf" srcId="{3A06CCAC-34D2-473F-A33C-2AB0BA7E48AB}" destId="{B0BAA177-BB53-4AA7-97CC-9FFD2B534E71}" srcOrd="0" destOrd="0" presId="urn:microsoft.com/office/officeart/2005/8/layout/cycle2"/>
    <dgm:cxn modelId="{30ECD0A6-9EBC-4319-8598-B6F0A40609B2}" srcId="{4A986E25-BE06-49F5-8B87-962427CD0A4B}" destId="{38EFA68A-1108-4325-91BC-AB152AAF145B}" srcOrd="3" destOrd="0" parTransId="{4E77810C-05EB-42DA-A40B-3A562DDE2D86}" sibTransId="{563E52A2-23A9-4912-8808-89C3610814DE}"/>
    <dgm:cxn modelId="{EE6F23AE-2542-4104-912C-6E2DCF4FF777}" type="presOf" srcId="{79B405C9-98EB-4DB8-A123-E2C9FB2CF5E7}" destId="{B4206210-E1BF-44D0-8050-DF9947DC24C1}" srcOrd="0" destOrd="0" presId="urn:microsoft.com/office/officeart/2005/8/layout/cycle2"/>
    <dgm:cxn modelId="{64C154BB-5348-40C4-8864-1AF3385C0F42}" type="presOf" srcId="{E8B49661-584A-428B-908E-6BB3D142BAA0}" destId="{556D7462-EC54-44D7-8639-EB4AE47BEB8A}" srcOrd="1" destOrd="0" presId="urn:microsoft.com/office/officeart/2005/8/layout/cycle2"/>
    <dgm:cxn modelId="{C36B8FC2-B8FA-4982-82E1-6D532A4B4C78}" type="presOf" srcId="{38EFA68A-1108-4325-91BC-AB152AAF145B}" destId="{C0118E2F-93D8-4922-970F-943FC6317D6F}" srcOrd="0" destOrd="0" presId="urn:microsoft.com/office/officeart/2005/8/layout/cycle2"/>
    <dgm:cxn modelId="{2F0E8FCC-F48F-4299-BFCB-7AC82A6E2564}" type="presOf" srcId="{4A986E25-BE06-49F5-8B87-962427CD0A4B}" destId="{96E364AE-D668-4EB2-8AA1-2D363F0F94DA}" srcOrd="0" destOrd="0" presId="urn:microsoft.com/office/officeart/2005/8/layout/cycle2"/>
    <dgm:cxn modelId="{38E1CCCD-09DD-4C32-98E1-40CB98798CFB}" type="presOf" srcId="{FE95E7B7-70F0-4771-8F8A-58E51A426976}" destId="{1DAB117A-3298-4B95-8606-22B9F4322192}" srcOrd="1" destOrd="0" presId="urn:microsoft.com/office/officeart/2005/8/layout/cycle2"/>
    <dgm:cxn modelId="{9F2BA9DA-DAC2-46D4-951A-B8A2E5B5098F}" type="presOf" srcId="{563E52A2-23A9-4912-8808-89C3610814DE}" destId="{05BC03E3-2931-4D43-ACEB-2CF5A0E17C61}" srcOrd="1" destOrd="0" presId="urn:microsoft.com/office/officeart/2005/8/layout/cycle2"/>
    <dgm:cxn modelId="{BAF6FFDC-D6B5-49C6-8560-E9AEDC50A0B6}" type="presParOf" srcId="{96E364AE-D668-4EB2-8AA1-2D363F0F94DA}" destId="{B4206210-E1BF-44D0-8050-DF9947DC24C1}" srcOrd="0" destOrd="0" presId="urn:microsoft.com/office/officeart/2005/8/layout/cycle2"/>
    <dgm:cxn modelId="{C09D794D-7496-48F1-8461-AF5D10CDB160}" type="presParOf" srcId="{96E364AE-D668-4EB2-8AA1-2D363F0F94DA}" destId="{61EA7826-9257-4ABF-8E34-4CA3C16D88CB}" srcOrd="1" destOrd="0" presId="urn:microsoft.com/office/officeart/2005/8/layout/cycle2"/>
    <dgm:cxn modelId="{2990BB9B-F067-4DDA-820A-4A078EE4823D}" type="presParOf" srcId="{61EA7826-9257-4ABF-8E34-4CA3C16D88CB}" destId="{1DAB117A-3298-4B95-8606-22B9F4322192}" srcOrd="0" destOrd="0" presId="urn:microsoft.com/office/officeart/2005/8/layout/cycle2"/>
    <dgm:cxn modelId="{55D6EB2C-B9EA-45D6-87EC-6E54E1CD89CE}" type="presParOf" srcId="{96E364AE-D668-4EB2-8AA1-2D363F0F94DA}" destId="{D322E1E2-B27F-44DA-B901-B3335D328FBC}" srcOrd="2" destOrd="0" presId="urn:microsoft.com/office/officeart/2005/8/layout/cycle2"/>
    <dgm:cxn modelId="{5A536EC5-3DB7-4480-9756-A3FA206074A1}" type="presParOf" srcId="{96E364AE-D668-4EB2-8AA1-2D363F0F94DA}" destId="{075C67F8-70AA-409E-AC1C-F6026CB15837}" srcOrd="3" destOrd="0" presId="urn:microsoft.com/office/officeart/2005/8/layout/cycle2"/>
    <dgm:cxn modelId="{67A4C1B6-2DE2-4F3F-AC86-F45A99C58A0E}" type="presParOf" srcId="{075C67F8-70AA-409E-AC1C-F6026CB15837}" destId="{556D7462-EC54-44D7-8639-EB4AE47BEB8A}" srcOrd="0" destOrd="0" presId="urn:microsoft.com/office/officeart/2005/8/layout/cycle2"/>
    <dgm:cxn modelId="{96DDA6FB-11AA-451E-8F26-DCE15821FFEF}" type="presParOf" srcId="{96E364AE-D668-4EB2-8AA1-2D363F0F94DA}" destId="{4F49CFEE-6B81-42D5-B7C4-3E88ED4079D3}" srcOrd="4" destOrd="0" presId="urn:microsoft.com/office/officeart/2005/8/layout/cycle2"/>
    <dgm:cxn modelId="{035B74E5-E961-49AC-8FFB-2DBDD6BA0379}" type="presParOf" srcId="{96E364AE-D668-4EB2-8AA1-2D363F0F94DA}" destId="{F6E957B3-D690-4BF3-9720-ADF62253DA40}" srcOrd="5" destOrd="0" presId="urn:microsoft.com/office/officeart/2005/8/layout/cycle2"/>
    <dgm:cxn modelId="{F6CAB582-4027-4E96-963F-2B5413A71D49}" type="presParOf" srcId="{F6E957B3-D690-4BF3-9720-ADF62253DA40}" destId="{AA4EEB92-9B2C-4277-94C1-AA722A702267}" srcOrd="0" destOrd="0" presId="urn:microsoft.com/office/officeart/2005/8/layout/cycle2"/>
    <dgm:cxn modelId="{0342F0DD-60AB-405A-8627-2D4ABE2D4649}" type="presParOf" srcId="{96E364AE-D668-4EB2-8AA1-2D363F0F94DA}" destId="{C0118E2F-93D8-4922-970F-943FC6317D6F}" srcOrd="6" destOrd="0" presId="urn:microsoft.com/office/officeart/2005/8/layout/cycle2"/>
    <dgm:cxn modelId="{629DB89C-DC7B-469B-85FF-4335D68C7BB9}" type="presParOf" srcId="{96E364AE-D668-4EB2-8AA1-2D363F0F94DA}" destId="{83E3CDBB-D3F0-4242-A9AE-900210676EE4}" srcOrd="7" destOrd="0" presId="urn:microsoft.com/office/officeart/2005/8/layout/cycle2"/>
    <dgm:cxn modelId="{279B845C-BD65-418E-AA0C-C80DE952A387}" type="presParOf" srcId="{83E3CDBB-D3F0-4242-A9AE-900210676EE4}" destId="{05BC03E3-2931-4D43-ACEB-2CF5A0E17C61}" srcOrd="0" destOrd="0" presId="urn:microsoft.com/office/officeart/2005/8/layout/cycle2"/>
    <dgm:cxn modelId="{7677FC16-2DFB-4012-BF20-C4704E11A322}" type="presParOf" srcId="{96E364AE-D668-4EB2-8AA1-2D363F0F94DA}" destId="{56FFBA06-A8F4-4244-B7D8-0E4B0A18DB47}" srcOrd="8" destOrd="0" presId="urn:microsoft.com/office/officeart/2005/8/layout/cycle2"/>
    <dgm:cxn modelId="{DA74B452-139C-442A-B0FC-AA06AF09814E}" type="presParOf" srcId="{96E364AE-D668-4EB2-8AA1-2D363F0F94DA}" destId="{8E8C9760-9CAC-4108-BCC4-7B52AC47A6B1}" srcOrd="9" destOrd="0" presId="urn:microsoft.com/office/officeart/2005/8/layout/cycle2"/>
    <dgm:cxn modelId="{F10BF416-9AD4-4752-92F2-C6315FA34636}" type="presParOf" srcId="{8E8C9760-9CAC-4108-BCC4-7B52AC47A6B1}" destId="{125F20B5-E3BE-4467-AD57-6D0843509938}" srcOrd="0" destOrd="0" presId="urn:microsoft.com/office/officeart/2005/8/layout/cycle2"/>
    <dgm:cxn modelId="{00FEE174-B64E-4017-B465-9ACF972EA19B}" type="presParOf" srcId="{96E364AE-D668-4EB2-8AA1-2D363F0F94DA}" destId="{486E0387-76BE-4951-B187-3D6B2D5D6F93}" srcOrd="10" destOrd="0" presId="urn:microsoft.com/office/officeart/2005/8/layout/cycle2"/>
    <dgm:cxn modelId="{455433C1-3718-46B2-8A6B-5AD4BC6B0223}" type="presParOf" srcId="{96E364AE-D668-4EB2-8AA1-2D363F0F94DA}" destId="{48753C7A-B3B5-4D97-8DE6-E7B7D4F3D28D}" srcOrd="11" destOrd="0" presId="urn:microsoft.com/office/officeart/2005/8/layout/cycle2"/>
    <dgm:cxn modelId="{590CEAE6-081F-4F2B-80F9-3C7C5777DB6B}" type="presParOf" srcId="{48753C7A-B3B5-4D97-8DE6-E7B7D4F3D28D}" destId="{A7992479-B4EF-4BE7-AE4E-86556AAA268A}" srcOrd="0" destOrd="0" presId="urn:microsoft.com/office/officeart/2005/8/layout/cycle2"/>
    <dgm:cxn modelId="{3835086D-57CD-4079-B33C-EB91001F8BE2}" type="presParOf" srcId="{96E364AE-D668-4EB2-8AA1-2D363F0F94DA}" destId="{8859BBA3-1B2F-4E05-A7FC-3B09249E6EC1}" srcOrd="12" destOrd="0" presId="urn:microsoft.com/office/officeart/2005/8/layout/cycle2"/>
    <dgm:cxn modelId="{D1EC1664-F2B5-47E5-9AD8-7A7E3394E600}" type="presParOf" srcId="{96E364AE-D668-4EB2-8AA1-2D363F0F94DA}" destId="{B0BAA177-BB53-4AA7-97CC-9FFD2B534E71}" srcOrd="13" destOrd="0" presId="urn:microsoft.com/office/officeart/2005/8/layout/cycle2"/>
    <dgm:cxn modelId="{325842AF-31F6-4DCC-8F6C-BE83F2152B6B}" type="presParOf" srcId="{B0BAA177-BB53-4AA7-97CC-9FFD2B534E71}" destId="{ACBE7F36-95AA-4839-A5E9-F33DE4B497E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B6779-08BA-4E8B-A14E-F345F4AC1C0F}">
      <dsp:nvSpPr>
        <dsp:cNvPr id="0" name=""/>
        <dsp:cNvSpPr/>
      </dsp:nvSpPr>
      <dsp:spPr>
        <a:xfrm>
          <a:off x="2130634" y="0"/>
          <a:ext cx="2540287" cy="2540674"/>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91FB0C-C914-4C33-A0C8-D948EAA2ED6A}">
      <dsp:nvSpPr>
        <dsp:cNvPr id="0" name=""/>
        <dsp:cNvSpPr/>
      </dsp:nvSpPr>
      <dsp:spPr>
        <a:xfrm>
          <a:off x="2692121" y="917260"/>
          <a:ext cx="1411588" cy="7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Fast and loose</a:t>
          </a:r>
          <a:br>
            <a:rPr lang="en-GB" sz="1200" kern="1200" dirty="0"/>
          </a:br>
          <a:r>
            <a:rPr lang="en-GB" sz="1200" kern="1200" dirty="0"/>
            <a:t>start-ups</a:t>
          </a:r>
        </a:p>
      </dsp:txBody>
      <dsp:txXfrm>
        <a:off x="2692121" y="917260"/>
        <a:ext cx="1411588" cy="705625"/>
      </dsp:txXfrm>
    </dsp:sp>
    <dsp:sp modelId="{5EA265A5-8461-44F4-80FA-A905366D3BE5}">
      <dsp:nvSpPr>
        <dsp:cNvPr id="0" name=""/>
        <dsp:cNvSpPr/>
      </dsp:nvSpPr>
      <dsp:spPr>
        <a:xfrm>
          <a:off x="1425078" y="1459805"/>
          <a:ext cx="2540287" cy="2540674"/>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E0EF72-7024-41B7-A10B-035766D3779A}">
      <dsp:nvSpPr>
        <dsp:cNvPr id="0" name=""/>
        <dsp:cNvSpPr/>
      </dsp:nvSpPr>
      <dsp:spPr>
        <a:xfrm>
          <a:off x="1989427" y="2385510"/>
          <a:ext cx="1411588" cy="7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Slow and steady corporate</a:t>
          </a:r>
        </a:p>
      </dsp:txBody>
      <dsp:txXfrm>
        <a:off x="1989427" y="2385510"/>
        <a:ext cx="1411588" cy="705625"/>
      </dsp:txXfrm>
    </dsp:sp>
    <dsp:sp modelId="{608A1FB8-B947-48C8-8AAF-116C7C4BAD9B}">
      <dsp:nvSpPr>
        <dsp:cNvPr id="0" name=""/>
        <dsp:cNvSpPr/>
      </dsp:nvSpPr>
      <dsp:spPr>
        <a:xfrm>
          <a:off x="2311435" y="3094302"/>
          <a:ext cx="2182500" cy="2183375"/>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F83BF07-3E39-4AFF-9E3D-249ADCC642FB}">
      <dsp:nvSpPr>
        <dsp:cNvPr id="0" name=""/>
        <dsp:cNvSpPr/>
      </dsp:nvSpPr>
      <dsp:spPr>
        <a:xfrm>
          <a:off x="2640952" y="3855871"/>
          <a:ext cx="1520605" cy="7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dirty="0"/>
            <a:t>Nimble and </a:t>
          </a:r>
          <a:br>
            <a:rPr lang="en-GB" sz="1200" kern="1200" dirty="0"/>
          </a:br>
          <a:r>
            <a:rPr lang="en-GB" sz="1200" kern="1200" dirty="0"/>
            <a:t>reliable</a:t>
          </a:r>
          <a:br>
            <a:rPr lang="en-GB" sz="1200" kern="1200" dirty="0"/>
          </a:br>
          <a:br>
            <a:rPr lang="en-GB" sz="1200" kern="1200" dirty="0"/>
          </a:br>
          <a:r>
            <a:rPr lang="en-GB" sz="1200" kern="1200" dirty="0"/>
            <a:t>Best of both</a:t>
          </a:r>
        </a:p>
      </dsp:txBody>
      <dsp:txXfrm>
        <a:off x="2640952" y="3855871"/>
        <a:ext cx="1520605" cy="7056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635D6F-67C7-460E-AE22-09BBF01F30C6}">
      <dsp:nvSpPr>
        <dsp:cNvPr id="0" name=""/>
        <dsp:cNvSpPr/>
      </dsp:nvSpPr>
      <dsp:spPr>
        <a:xfrm>
          <a:off x="2165449" y="606"/>
          <a:ext cx="1765101" cy="176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kern="1200" dirty="0"/>
            <a:t>Have a great idea</a:t>
          </a:r>
        </a:p>
      </dsp:txBody>
      <dsp:txXfrm>
        <a:off x="2423942" y="259099"/>
        <a:ext cx="1248115" cy="1248115"/>
      </dsp:txXfrm>
    </dsp:sp>
    <dsp:sp modelId="{245C8E45-B5E7-4AB8-B9DB-30B457A6ABEA}">
      <dsp:nvSpPr>
        <dsp:cNvPr id="0" name=""/>
        <dsp:cNvSpPr/>
      </dsp:nvSpPr>
      <dsp:spPr>
        <a:xfrm rot="3600000">
          <a:off x="3375162" y="1722603"/>
          <a:ext cx="658924"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3419841" y="1764361"/>
        <a:ext cx="480208" cy="357433"/>
      </dsp:txXfrm>
    </dsp:sp>
    <dsp:sp modelId="{BF16471A-01FF-430A-9F11-E86E20FA0466}">
      <dsp:nvSpPr>
        <dsp:cNvPr id="0" name=""/>
        <dsp:cNvSpPr/>
      </dsp:nvSpPr>
      <dsp:spPr>
        <a:xfrm>
          <a:off x="3492018" y="2298292"/>
          <a:ext cx="1765101" cy="176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kern="1200" dirty="0"/>
            <a:t>Develop it</a:t>
          </a:r>
        </a:p>
      </dsp:txBody>
      <dsp:txXfrm>
        <a:off x="3750511" y="2556785"/>
        <a:ext cx="1248115" cy="1248115"/>
      </dsp:txXfrm>
    </dsp:sp>
    <dsp:sp modelId="{6F4CC0FD-F500-43D6-99DC-3F9DAAF49A7C}">
      <dsp:nvSpPr>
        <dsp:cNvPr id="0" name=""/>
        <dsp:cNvSpPr/>
      </dsp:nvSpPr>
      <dsp:spPr>
        <a:xfrm rot="10800000">
          <a:off x="2730366" y="2882982"/>
          <a:ext cx="661908"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rot="10800000">
        <a:off x="2909082" y="3002126"/>
        <a:ext cx="483192" cy="357433"/>
      </dsp:txXfrm>
    </dsp:sp>
    <dsp:sp modelId="{2728E136-10AD-43F3-9F1C-356B4EC41677}">
      <dsp:nvSpPr>
        <dsp:cNvPr id="0" name=""/>
        <dsp:cNvSpPr/>
      </dsp:nvSpPr>
      <dsp:spPr>
        <a:xfrm>
          <a:off x="838879" y="2298292"/>
          <a:ext cx="1765101" cy="17651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kern="1200" dirty="0"/>
            <a:t>Deploy it</a:t>
          </a:r>
        </a:p>
      </dsp:txBody>
      <dsp:txXfrm>
        <a:off x="1097372" y="2556785"/>
        <a:ext cx="1248115" cy="1248115"/>
      </dsp:txXfrm>
    </dsp:sp>
    <dsp:sp modelId="{22F876B6-811E-4531-AFEF-34DCF1591086}">
      <dsp:nvSpPr>
        <dsp:cNvPr id="0" name=""/>
        <dsp:cNvSpPr/>
      </dsp:nvSpPr>
      <dsp:spPr>
        <a:xfrm rot="18000000">
          <a:off x="2051388" y="1745675"/>
          <a:ext cx="653332" cy="59572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2096067" y="1942205"/>
        <a:ext cx="474616" cy="3574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99A6D-9B9D-49D4-AEF0-4B6B065E1B39}">
      <dsp:nvSpPr>
        <dsp:cNvPr id="0" name=""/>
        <dsp:cNvSpPr/>
      </dsp:nvSpPr>
      <dsp:spPr>
        <a:xfrm>
          <a:off x="2898"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Have a great idea</a:t>
          </a:r>
        </a:p>
      </dsp:txBody>
      <dsp:txXfrm>
        <a:off x="22186" y="1174944"/>
        <a:ext cx="1058978" cy="619956"/>
      </dsp:txXfrm>
    </dsp:sp>
    <dsp:sp modelId="{24C387C9-994B-49F3-BCF8-35B818FC26CF}">
      <dsp:nvSpPr>
        <dsp:cNvPr id="0" name=""/>
        <dsp:cNvSpPr/>
      </dsp:nvSpPr>
      <dsp:spPr>
        <a:xfrm>
          <a:off x="1210207"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1210207" y="1403264"/>
        <a:ext cx="162877" cy="163315"/>
      </dsp:txXfrm>
    </dsp:sp>
    <dsp:sp modelId="{DE420268-A84B-4ABF-8238-A01A8BB122D9}">
      <dsp:nvSpPr>
        <dsp:cNvPr id="0" name=""/>
        <dsp:cNvSpPr/>
      </dsp:nvSpPr>
      <dsp:spPr>
        <a:xfrm>
          <a:off x="1539474"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Debate it</a:t>
          </a:r>
        </a:p>
      </dsp:txBody>
      <dsp:txXfrm>
        <a:off x="1558762" y="1174944"/>
        <a:ext cx="1058978" cy="619956"/>
      </dsp:txXfrm>
    </dsp:sp>
    <dsp:sp modelId="{617F5D72-9067-4EAF-97C1-C028ACED19DF}">
      <dsp:nvSpPr>
        <dsp:cNvPr id="0" name=""/>
        <dsp:cNvSpPr/>
      </dsp:nvSpPr>
      <dsp:spPr>
        <a:xfrm>
          <a:off x="2746784"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2746784" y="1403264"/>
        <a:ext cx="162877" cy="163315"/>
      </dsp:txXfrm>
    </dsp:sp>
    <dsp:sp modelId="{18643B56-510E-4944-B9FA-39932C8B65CF}">
      <dsp:nvSpPr>
        <dsp:cNvPr id="0" name=""/>
        <dsp:cNvSpPr/>
      </dsp:nvSpPr>
      <dsp:spPr>
        <a:xfrm>
          <a:off x="3076050"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Get signed off to process</a:t>
          </a:r>
        </a:p>
      </dsp:txBody>
      <dsp:txXfrm>
        <a:off x="3095338" y="1174944"/>
        <a:ext cx="1058978" cy="619956"/>
      </dsp:txXfrm>
    </dsp:sp>
    <dsp:sp modelId="{4F78F3AD-EB71-4098-A407-6F264FD2A552}">
      <dsp:nvSpPr>
        <dsp:cNvPr id="0" name=""/>
        <dsp:cNvSpPr/>
      </dsp:nvSpPr>
      <dsp:spPr>
        <a:xfrm>
          <a:off x="4283360"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4283360" y="1403264"/>
        <a:ext cx="162877" cy="163315"/>
      </dsp:txXfrm>
    </dsp:sp>
    <dsp:sp modelId="{898BC0DB-471D-4A62-A885-7FE5FE8FF8F2}">
      <dsp:nvSpPr>
        <dsp:cNvPr id="0" name=""/>
        <dsp:cNvSpPr/>
      </dsp:nvSpPr>
      <dsp:spPr>
        <a:xfrm>
          <a:off x="4612626"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solidFill>
                <a:srgbClr val="00CEF9"/>
              </a:solidFill>
              <a:latin typeface="+mn-lt"/>
              <a:cs typeface="Courier New" pitchFamily="49" charset="0"/>
            </a:rPr>
            <a:t>Scope out</a:t>
          </a:r>
          <a:br>
            <a:rPr lang="en-GB" sz="1200" b="1" kern="1200" dirty="0">
              <a:solidFill>
                <a:srgbClr val="00CEF9"/>
              </a:solidFill>
              <a:latin typeface="+mn-lt"/>
              <a:cs typeface="Courier New" pitchFamily="49" charset="0"/>
            </a:rPr>
          </a:br>
          <a:r>
            <a:rPr lang="en-GB" sz="1200" b="1" kern="1200" dirty="0" err="1">
              <a:solidFill>
                <a:srgbClr val="00CEF9"/>
              </a:solidFill>
              <a:latin typeface="+mn-lt"/>
              <a:cs typeface="Courier New" pitchFamily="49" charset="0"/>
            </a:rPr>
            <a:t>requirem-ents</a:t>
          </a:r>
          <a:endParaRPr lang="en-GB" sz="1200" b="1" kern="1200" dirty="0">
            <a:solidFill>
              <a:srgbClr val="00CEF9"/>
            </a:solidFill>
            <a:latin typeface="+mn-lt"/>
            <a:cs typeface="Courier New" pitchFamily="49" charset="0"/>
          </a:endParaRPr>
        </a:p>
      </dsp:txBody>
      <dsp:txXfrm>
        <a:off x="4631914" y="1174944"/>
        <a:ext cx="1058978" cy="619956"/>
      </dsp:txXfrm>
    </dsp:sp>
    <dsp:sp modelId="{ABD55DF0-31DF-417C-B51E-7930C155F1DD}">
      <dsp:nvSpPr>
        <dsp:cNvPr id="0" name=""/>
        <dsp:cNvSpPr/>
      </dsp:nvSpPr>
      <dsp:spPr>
        <a:xfrm>
          <a:off x="5819936"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5819936" y="1403264"/>
        <a:ext cx="162877" cy="163315"/>
      </dsp:txXfrm>
    </dsp:sp>
    <dsp:sp modelId="{34943F41-A31A-4679-B176-80D1EBB1E48C}">
      <dsp:nvSpPr>
        <dsp:cNvPr id="0" name=""/>
        <dsp:cNvSpPr/>
      </dsp:nvSpPr>
      <dsp:spPr>
        <a:xfrm>
          <a:off x="6149202"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Develop it</a:t>
          </a:r>
        </a:p>
      </dsp:txBody>
      <dsp:txXfrm>
        <a:off x="6168490" y="1174944"/>
        <a:ext cx="1058978" cy="619956"/>
      </dsp:txXfrm>
    </dsp:sp>
    <dsp:sp modelId="{05BED99C-F4F6-455F-AE1D-356CEAD14EC3}">
      <dsp:nvSpPr>
        <dsp:cNvPr id="0" name=""/>
        <dsp:cNvSpPr/>
      </dsp:nvSpPr>
      <dsp:spPr>
        <a:xfrm>
          <a:off x="7356512"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7356512" y="1403264"/>
        <a:ext cx="162877" cy="163315"/>
      </dsp:txXfrm>
    </dsp:sp>
    <dsp:sp modelId="{152B031B-A8A6-4B20-9C33-BF77DBB5A4F4}">
      <dsp:nvSpPr>
        <dsp:cNvPr id="0" name=""/>
        <dsp:cNvSpPr/>
      </dsp:nvSpPr>
      <dsp:spPr>
        <a:xfrm>
          <a:off x="7685778"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Test it</a:t>
          </a:r>
        </a:p>
      </dsp:txBody>
      <dsp:txXfrm>
        <a:off x="7705066" y="1174944"/>
        <a:ext cx="1058978" cy="619956"/>
      </dsp:txXfrm>
    </dsp:sp>
    <dsp:sp modelId="{0D0B181B-BFA3-40DB-8644-73E2C930E76C}">
      <dsp:nvSpPr>
        <dsp:cNvPr id="0" name=""/>
        <dsp:cNvSpPr/>
      </dsp:nvSpPr>
      <dsp:spPr>
        <a:xfrm>
          <a:off x="8893088" y="1348825"/>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8893088" y="1403264"/>
        <a:ext cx="162877" cy="163315"/>
      </dsp:txXfrm>
    </dsp:sp>
    <dsp:sp modelId="{8449025E-2837-4F2F-86B7-A039DEF91881}">
      <dsp:nvSpPr>
        <dsp:cNvPr id="0" name=""/>
        <dsp:cNvSpPr/>
      </dsp:nvSpPr>
      <dsp:spPr>
        <a:xfrm>
          <a:off x="9222354" y="1155656"/>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Fix it</a:t>
          </a:r>
        </a:p>
      </dsp:txBody>
      <dsp:txXfrm>
        <a:off x="9241642" y="1174944"/>
        <a:ext cx="1058978" cy="6199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F7A1D6-8CCB-48C4-BF00-C746CCF7BB4B}">
      <dsp:nvSpPr>
        <dsp:cNvPr id="0" name=""/>
        <dsp:cNvSpPr/>
      </dsp:nvSpPr>
      <dsp:spPr>
        <a:xfrm>
          <a:off x="2898"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Fix it</a:t>
          </a:r>
        </a:p>
      </dsp:txBody>
      <dsp:txXfrm>
        <a:off x="22186" y="500106"/>
        <a:ext cx="1058978" cy="619956"/>
      </dsp:txXfrm>
    </dsp:sp>
    <dsp:sp modelId="{ACC88658-F978-48A3-931F-A4DF450F3250}">
      <dsp:nvSpPr>
        <dsp:cNvPr id="0" name=""/>
        <dsp:cNvSpPr/>
      </dsp:nvSpPr>
      <dsp:spPr>
        <a:xfrm flipH="1">
          <a:off x="1210207"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1280011" y="728427"/>
        <a:ext cx="162877" cy="163315"/>
      </dsp:txXfrm>
    </dsp:sp>
    <dsp:sp modelId="{27F0AEFE-1901-4AB0-BE7A-C38AB981D2EF}">
      <dsp:nvSpPr>
        <dsp:cNvPr id="0" name=""/>
        <dsp:cNvSpPr/>
      </dsp:nvSpPr>
      <dsp:spPr>
        <a:xfrm>
          <a:off x="1539474"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Deploy as part of a release</a:t>
          </a:r>
        </a:p>
      </dsp:txBody>
      <dsp:txXfrm>
        <a:off x="1558762" y="500106"/>
        <a:ext cx="1058978" cy="619956"/>
      </dsp:txXfrm>
    </dsp:sp>
    <dsp:sp modelId="{DC0778DE-860D-4B1B-A8FF-26C5C9232CE6}">
      <dsp:nvSpPr>
        <dsp:cNvPr id="0" name=""/>
        <dsp:cNvSpPr/>
      </dsp:nvSpPr>
      <dsp:spPr>
        <a:xfrm flipH="1">
          <a:off x="2746784"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2816588" y="728427"/>
        <a:ext cx="162877" cy="163315"/>
      </dsp:txXfrm>
    </dsp:sp>
    <dsp:sp modelId="{6CDC92A7-95C7-4D09-B780-033D75E1B496}">
      <dsp:nvSpPr>
        <dsp:cNvPr id="0" name=""/>
        <dsp:cNvSpPr/>
      </dsp:nvSpPr>
      <dsp:spPr>
        <a:xfrm>
          <a:off x="3076050"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Fix it</a:t>
          </a:r>
          <a:endParaRPr lang="en-GB" sz="1200" b="1" kern="1200" dirty="0"/>
        </a:p>
      </dsp:txBody>
      <dsp:txXfrm>
        <a:off x="3095338" y="500106"/>
        <a:ext cx="1058978" cy="619956"/>
      </dsp:txXfrm>
    </dsp:sp>
    <dsp:sp modelId="{5477E493-21FC-449E-B10C-AABF6C42DD02}">
      <dsp:nvSpPr>
        <dsp:cNvPr id="0" name=""/>
        <dsp:cNvSpPr/>
      </dsp:nvSpPr>
      <dsp:spPr>
        <a:xfrm flipH="1">
          <a:off x="4283360"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4353164" y="728427"/>
        <a:ext cx="162877" cy="163315"/>
      </dsp:txXfrm>
    </dsp:sp>
    <dsp:sp modelId="{8A2E5527-05B2-4224-A025-42DB9D13980D}">
      <dsp:nvSpPr>
        <dsp:cNvPr id="0" name=""/>
        <dsp:cNvSpPr/>
      </dsp:nvSpPr>
      <dsp:spPr>
        <a:xfrm>
          <a:off x="4612626"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Test it as part of the release</a:t>
          </a:r>
          <a:endParaRPr lang="en-GB" sz="1200" b="1" kern="1200" dirty="0"/>
        </a:p>
      </dsp:txBody>
      <dsp:txXfrm>
        <a:off x="4631914" y="500106"/>
        <a:ext cx="1058978" cy="619956"/>
      </dsp:txXfrm>
    </dsp:sp>
    <dsp:sp modelId="{A744F0CF-CD0B-46FE-B46F-A0A06605B38C}">
      <dsp:nvSpPr>
        <dsp:cNvPr id="0" name=""/>
        <dsp:cNvSpPr/>
      </dsp:nvSpPr>
      <dsp:spPr>
        <a:xfrm flipH="1">
          <a:off x="5819936"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5889740" y="728427"/>
        <a:ext cx="162877" cy="163315"/>
      </dsp:txXfrm>
    </dsp:sp>
    <dsp:sp modelId="{42E21D11-5C39-4264-A44B-89BAB032E555}">
      <dsp:nvSpPr>
        <dsp:cNvPr id="0" name=""/>
        <dsp:cNvSpPr/>
      </dsp:nvSpPr>
      <dsp:spPr>
        <a:xfrm>
          <a:off x="6149202"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Get paperwork signed off</a:t>
          </a:r>
        </a:p>
      </dsp:txBody>
      <dsp:txXfrm>
        <a:off x="6168490" y="500106"/>
        <a:ext cx="1058978" cy="619956"/>
      </dsp:txXfrm>
    </dsp:sp>
    <dsp:sp modelId="{2282202D-419D-497B-AD38-8603E07337EA}">
      <dsp:nvSpPr>
        <dsp:cNvPr id="0" name=""/>
        <dsp:cNvSpPr/>
      </dsp:nvSpPr>
      <dsp:spPr>
        <a:xfrm flipH="1">
          <a:off x="7356512"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a:p>
      </dsp:txBody>
      <dsp:txXfrm>
        <a:off x="7426316" y="728427"/>
        <a:ext cx="162877" cy="163315"/>
      </dsp:txXfrm>
    </dsp:sp>
    <dsp:sp modelId="{E605703A-4EAA-49B0-86F4-6E1FF3005D64}">
      <dsp:nvSpPr>
        <dsp:cNvPr id="0" name=""/>
        <dsp:cNvSpPr/>
      </dsp:nvSpPr>
      <dsp:spPr>
        <a:xfrm>
          <a:off x="7685778"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dirty="0"/>
            <a:t>Raise required paperwork</a:t>
          </a:r>
        </a:p>
      </dsp:txBody>
      <dsp:txXfrm>
        <a:off x="7705066" y="500106"/>
        <a:ext cx="1058978" cy="619956"/>
      </dsp:txXfrm>
    </dsp:sp>
    <dsp:sp modelId="{6ADC7CC0-A0D3-4466-9340-74AE70F1DCFB}">
      <dsp:nvSpPr>
        <dsp:cNvPr id="0" name=""/>
        <dsp:cNvSpPr/>
      </dsp:nvSpPr>
      <dsp:spPr>
        <a:xfrm flipH="1">
          <a:off x="8893088" y="673988"/>
          <a:ext cx="232681" cy="27219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GB" sz="1200" b="1" kern="1200" dirty="0"/>
        </a:p>
      </dsp:txBody>
      <dsp:txXfrm>
        <a:off x="8962892" y="728427"/>
        <a:ext cx="162877" cy="163315"/>
      </dsp:txXfrm>
    </dsp:sp>
    <dsp:sp modelId="{1457E836-C233-4069-92A4-E4BD35F653D4}">
      <dsp:nvSpPr>
        <dsp:cNvPr id="0" name=""/>
        <dsp:cNvSpPr/>
      </dsp:nvSpPr>
      <dsp:spPr>
        <a:xfrm>
          <a:off x="9222354" y="480818"/>
          <a:ext cx="1097554" cy="658532"/>
        </a:xfrm>
        <a:prstGeom prst="roundRect">
          <a:avLst>
            <a:gd name="adj" fmla="val 10000"/>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b="1" kern="1200"/>
            <a:t>Schedule the release</a:t>
          </a:r>
          <a:endParaRPr lang="en-GB" sz="1200" b="1" kern="1200" dirty="0"/>
        </a:p>
      </dsp:txBody>
      <dsp:txXfrm>
        <a:off x="9241642" y="500106"/>
        <a:ext cx="1058978" cy="6199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D12B45-EA96-1046-8128-69D0B987F5BE}">
      <dsp:nvSpPr>
        <dsp:cNvPr id="0" name=""/>
        <dsp:cNvSpPr/>
      </dsp:nvSpPr>
      <dsp:spPr>
        <a:xfrm>
          <a:off x="2087986" y="53620"/>
          <a:ext cx="2573800" cy="2573800"/>
        </a:xfrm>
        <a:prstGeom prst="ellipse">
          <a:avLst/>
        </a:prstGeom>
        <a:solidFill>
          <a:schemeClr val="tx2">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GB" sz="2100" kern="1200" dirty="0"/>
            <a:t>Development</a:t>
          </a:r>
        </a:p>
      </dsp:txBody>
      <dsp:txXfrm>
        <a:off x="2431159" y="504035"/>
        <a:ext cx="1887453" cy="1158210"/>
      </dsp:txXfrm>
    </dsp:sp>
    <dsp:sp modelId="{FD979644-413D-1E49-B8C4-E31160E1CEC6}">
      <dsp:nvSpPr>
        <dsp:cNvPr id="0" name=""/>
        <dsp:cNvSpPr/>
      </dsp:nvSpPr>
      <dsp:spPr>
        <a:xfrm>
          <a:off x="3016699" y="1662246"/>
          <a:ext cx="2573800" cy="2573800"/>
        </a:xfrm>
        <a:prstGeom prst="ellipse">
          <a:avLst/>
        </a:prstGeom>
        <a:solidFill>
          <a:schemeClr val="accent4">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GB" sz="2100" kern="1200" dirty="0"/>
            <a:t>Testing</a:t>
          </a:r>
        </a:p>
      </dsp:txBody>
      <dsp:txXfrm>
        <a:off x="3803853" y="2327144"/>
        <a:ext cx="1544280" cy="1415590"/>
      </dsp:txXfrm>
    </dsp:sp>
    <dsp:sp modelId="{207CF57A-1773-BA42-8B34-B4A341BAF2C7}">
      <dsp:nvSpPr>
        <dsp:cNvPr id="0" name=""/>
        <dsp:cNvSpPr/>
      </dsp:nvSpPr>
      <dsp:spPr>
        <a:xfrm>
          <a:off x="1159272" y="1662246"/>
          <a:ext cx="2573800" cy="2573800"/>
        </a:xfrm>
        <a:prstGeom prst="ellipse">
          <a:avLst/>
        </a:prstGeom>
        <a:solidFill>
          <a:schemeClr val="accent3">
            <a:alpha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GB" sz="2100" kern="1200" dirty="0"/>
            <a:t>Operations</a:t>
          </a:r>
        </a:p>
      </dsp:txBody>
      <dsp:txXfrm>
        <a:off x="1401639" y="2327144"/>
        <a:ext cx="1544280" cy="14155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4515A6-61D9-2145-A4AC-5127C0E9D658}">
      <dsp:nvSpPr>
        <dsp:cNvPr id="0" name=""/>
        <dsp:cNvSpPr/>
      </dsp:nvSpPr>
      <dsp:spPr>
        <a:xfrm>
          <a:off x="4599127" y="3097504"/>
          <a:ext cx="2254253" cy="2254253"/>
        </a:xfrm>
        <a:prstGeom prst="gear9">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b="1" kern="1200" dirty="0"/>
            <a:t>Develop</a:t>
          </a:r>
        </a:p>
      </dsp:txBody>
      <dsp:txXfrm>
        <a:off x="5052332" y="3625552"/>
        <a:ext cx="1347843" cy="1158733"/>
      </dsp:txXfrm>
    </dsp:sp>
    <dsp:sp modelId="{0C2D3C47-3F66-2A4D-BBB3-C750EE75A3DE}">
      <dsp:nvSpPr>
        <dsp:cNvPr id="0" name=""/>
        <dsp:cNvSpPr/>
      </dsp:nvSpPr>
      <dsp:spPr>
        <a:xfrm>
          <a:off x="3013299" y="2674105"/>
          <a:ext cx="1639457" cy="1639457"/>
        </a:xfrm>
        <a:prstGeom prst="gear6">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tx1"/>
              </a:solidFill>
            </a:rPr>
            <a:t>Test</a:t>
          </a:r>
        </a:p>
      </dsp:txBody>
      <dsp:txXfrm>
        <a:off x="3426037" y="3089338"/>
        <a:ext cx="813981" cy="808991"/>
      </dsp:txXfrm>
    </dsp:sp>
    <dsp:sp modelId="{36D159D5-5DBF-7C41-8782-44C2A0668A20}">
      <dsp:nvSpPr>
        <dsp:cNvPr id="0" name=""/>
        <dsp:cNvSpPr/>
      </dsp:nvSpPr>
      <dsp:spPr>
        <a:xfrm rot="20700000">
          <a:off x="3940926" y="864897"/>
          <a:ext cx="1772215" cy="1772215"/>
        </a:xfrm>
        <a:prstGeom prst="gear6">
          <a:avLst/>
        </a:prstGeom>
        <a:solidFill>
          <a:schemeClr val="accent3">
            <a:hueOff val="2470397"/>
            <a:satOff val="0"/>
            <a:lumOff val="25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b="1" kern="1200" dirty="0"/>
            <a:t>Release</a:t>
          </a:r>
        </a:p>
      </dsp:txBody>
      <dsp:txXfrm rot="-20700000">
        <a:off x="4329625" y="1253596"/>
        <a:ext cx="994818" cy="994818"/>
      </dsp:txXfrm>
    </dsp:sp>
    <dsp:sp modelId="{F70464C7-9655-D748-AE5D-B9073D21CDC9}">
      <dsp:nvSpPr>
        <dsp:cNvPr id="0" name=""/>
        <dsp:cNvSpPr/>
      </dsp:nvSpPr>
      <dsp:spPr>
        <a:xfrm>
          <a:off x="4264526" y="2763693"/>
          <a:ext cx="2885445" cy="2885445"/>
        </a:xfrm>
        <a:prstGeom prst="circularArrow">
          <a:avLst>
            <a:gd name="adj1" fmla="val 4688"/>
            <a:gd name="adj2" fmla="val 299029"/>
            <a:gd name="adj3" fmla="val 2546822"/>
            <a:gd name="adj4" fmla="val 15796749"/>
            <a:gd name="adj5" fmla="val 546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937628B-E493-0F41-A959-869BD93E94FC}">
      <dsp:nvSpPr>
        <dsp:cNvPr id="0" name=""/>
        <dsp:cNvSpPr/>
      </dsp:nvSpPr>
      <dsp:spPr>
        <a:xfrm>
          <a:off x="2796011" y="2430588"/>
          <a:ext cx="2096456" cy="2096456"/>
        </a:xfrm>
        <a:prstGeom prst="circularArrow">
          <a:avLst>
            <a:gd name="adj1" fmla="val 6452"/>
            <a:gd name="adj2" fmla="val 429999"/>
            <a:gd name="adj3" fmla="val 10489124"/>
            <a:gd name="adj4" fmla="val 14837806"/>
            <a:gd name="adj5" fmla="val 7527"/>
          </a:avLst>
        </a:prstGeom>
        <a:solidFill>
          <a:schemeClr val="tx2"/>
        </a:solidFill>
        <a:ln>
          <a:noFill/>
        </a:ln>
        <a:effectLst/>
      </dsp:spPr>
      <dsp:style>
        <a:lnRef idx="0">
          <a:scrgbClr r="0" g="0" b="0"/>
        </a:lnRef>
        <a:fillRef idx="1">
          <a:scrgbClr r="0" g="0" b="0"/>
        </a:fillRef>
        <a:effectRef idx="0">
          <a:scrgbClr r="0" g="0" b="0"/>
        </a:effectRef>
        <a:fontRef idx="minor">
          <a:schemeClr val="lt1"/>
        </a:fontRef>
      </dsp:style>
    </dsp:sp>
    <dsp:sp modelId="{6B016952-BD9F-3345-9669-DC1DE9C9C8FD}">
      <dsp:nvSpPr>
        <dsp:cNvPr id="0" name=""/>
        <dsp:cNvSpPr/>
      </dsp:nvSpPr>
      <dsp:spPr>
        <a:xfrm>
          <a:off x="3675412" y="577080"/>
          <a:ext cx="2260401" cy="2260401"/>
        </a:xfrm>
        <a:prstGeom prst="leftCircularArrow">
          <a:avLst>
            <a:gd name="adj1" fmla="val 5984"/>
            <a:gd name="adj2" fmla="val 394124"/>
            <a:gd name="adj3" fmla="val 13313824"/>
            <a:gd name="adj4" fmla="val 10508221"/>
            <a:gd name="adj5" fmla="val 6981"/>
          </a:avLst>
        </a:prstGeom>
        <a:solidFill>
          <a:schemeClr val="accent3">
            <a:hueOff val="2470397"/>
            <a:satOff val="0"/>
            <a:lumOff val="2509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9F735-D643-F742-A866-D870D1AFFD3E}">
      <dsp:nvSpPr>
        <dsp:cNvPr id="0" name=""/>
        <dsp:cNvSpPr/>
      </dsp:nvSpPr>
      <dsp:spPr>
        <a:xfrm>
          <a:off x="391756" y="7973"/>
          <a:ext cx="2915360" cy="2915360"/>
        </a:xfrm>
        <a:prstGeom prst="ellipse">
          <a:avLst/>
        </a:prstGeom>
        <a:solidFill>
          <a:srgbClr val="00CEF9">
            <a:alpha val="5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GB" sz="2200" b="1" kern="1200" dirty="0"/>
            <a:t>Developer</a:t>
          </a:r>
        </a:p>
      </dsp:txBody>
      <dsp:txXfrm>
        <a:off x="798856" y="351756"/>
        <a:ext cx="1680928" cy="2227793"/>
      </dsp:txXfrm>
    </dsp:sp>
    <dsp:sp modelId="{ED6E57EB-9D19-6748-BCE2-DE91979439D1}">
      <dsp:nvSpPr>
        <dsp:cNvPr id="0" name=""/>
        <dsp:cNvSpPr/>
      </dsp:nvSpPr>
      <dsp:spPr>
        <a:xfrm>
          <a:off x="2492917" y="7973"/>
          <a:ext cx="2915360" cy="2915360"/>
        </a:xfrm>
        <a:prstGeom prst="ellipse">
          <a:avLst/>
        </a:prstGeom>
        <a:solidFill>
          <a:schemeClr val="tx2">
            <a:alpha val="77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r>
            <a:rPr lang="en-GB" sz="2200" b="1" kern="1200" dirty="0"/>
            <a:t>Operations</a:t>
          </a:r>
        </a:p>
      </dsp:txBody>
      <dsp:txXfrm>
        <a:off x="3320249" y="351756"/>
        <a:ext cx="1680928" cy="222779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06210-E1BF-44D0-8050-DF9947DC24C1}">
      <dsp:nvSpPr>
        <dsp:cNvPr id="0" name=""/>
        <dsp:cNvSpPr/>
      </dsp:nvSpPr>
      <dsp:spPr>
        <a:xfrm>
          <a:off x="3157268" y="430"/>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Specification</a:t>
          </a:r>
        </a:p>
      </dsp:txBody>
      <dsp:txXfrm>
        <a:off x="3345259" y="188421"/>
        <a:ext cx="907701" cy="907701"/>
      </dsp:txXfrm>
    </dsp:sp>
    <dsp:sp modelId="{61EA7826-9257-4ABF-8E34-4CA3C16D88CB}">
      <dsp:nvSpPr>
        <dsp:cNvPr id="0" name=""/>
        <dsp:cNvSpPr/>
      </dsp:nvSpPr>
      <dsp:spPr>
        <a:xfrm rot="1542857">
          <a:off x="4488057" y="839556"/>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4493124" y="904007"/>
        <a:ext cx="238750" cy="259945"/>
      </dsp:txXfrm>
    </dsp:sp>
    <dsp:sp modelId="{D322E1E2-B27F-44DA-B901-B3335D328FBC}">
      <dsp:nvSpPr>
        <dsp:cNvPr id="0" name=""/>
        <dsp:cNvSpPr/>
      </dsp:nvSpPr>
      <dsp:spPr>
        <a:xfrm>
          <a:off x="4893630" y="836618"/>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Test (BDD) code</a:t>
          </a:r>
        </a:p>
      </dsp:txBody>
      <dsp:txXfrm>
        <a:off x="5081621" y="1024609"/>
        <a:ext cx="907701" cy="907701"/>
      </dsp:txXfrm>
    </dsp:sp>
    <dsp:sp modelId="{075C67F8-70AA-409E-AC1C-F6026CB15837}">
      <dsp:nvSpPr>
        <dsp:cNvPr id="0" name=""/>
        <dsp:cNvSpPr/>
      </dsp:nvSpPr>
      <dsp:spPr>
        <a:xfrm rot="4628571">
          <a:off x="5577211" y="2191876"/>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616988" y="2228647"/>
        <a:ext cx="238750" cy="259945"/>
      </dsp:txXfrm>
    </dsp:sp>
    <dsp:sp modelId="{4F49CFEE-6B81-42D5-B7C4-3E88ED4079D3}">
      <dsp:nvSpPr>
        <dsp:cNvPr id="0" name=""/>
        <dsp:cNvSpPr/>
      </dsp:nvSpPr>
      <dsp:spPr>
        <a:xfrm>
          <a:off x="5322476" y="2715515"/>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Build and test</a:t>
          </a:r>
        </a:p>
      </dsp:txBody>
      <dsp:txXfrm>
        <a:off x="5510467" y="2903506"/>
        <a:ext cx="907701" cy="907701"/>
      </dsp:txXfrm>
    </dsp:sp>
    <dsp:sp modelId="{F6E957B3-D690-4BF3-9720-ADF62253DA40}">
      <dsp:nvSpPr>
        <dsp:cNvPr id="0" name=""/>
        <dsp:cNvSpPr/>
      </dsp:nvSpPr>
      <dsp:spPr>
        <a:xfrm rot="7714286">
          <a:off x="5199000" y="3886568"/>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5282059" y="3933218"/>
        <a:ext cx="238750" cy="259945"/>
      </dsp:txXfrm>
    </dsp:sp>
    <dsp:sp modelId="{C0118E2F-93D8-4922-970F-943FC6317D6F}">
      <dsp:nvSpPr>
        <dsp:cNvPr id="0" name=""/>
        <dsp:cNvSpPr/>
      </dsp:nvSpPr>
      <dsp:spPr>
        <a:xfrm>
          <a:off x="4120876" y="4222274"/>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Exploratory testing</a:t>
          </a:r>
        </a:p>
      </dsp:txBody>
      <dsp:txXfrm>
        <a:off x="4308867" y="4410265"/>
        <a:ext cx="907701" cy="907701"/>
      </dsp:txXfrm>
    </dsp:sp>
    <dsp:sp modelId="{83E3CDBB-D3F0-4242-A9AE-900210676EE4}">
      <dsp:nvSpPr>
        <dsp:cNvPr id="0" name=""/>
        <dsp:cNvSpPr/>
      </dsp:nvSpPr>
      <dsp:spPr>
        <a:xfrm rot="10800000">
          <a:off x="3638226" y="4647494"/>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3740548" y="4734143"/>
        <a:ext cx="238750" cy="259945"/>
      </dsp:txXfrm>
    </dsp:sp>
    <dsp:sp modelId="{56FFBA06-A8F4-4244-B7D8-0E4B0A18DB47}">
      <dsp:nvSpPr>
        <dsp:cNvPr id="0" name=""/>
        <dsp:cNvSpPr/>
      </dsp:nvSpPr>
      <dsp:spPr>
        <a:xfrm>
          <a:off x="2193659" y="4222274"/>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Integration test</a:t>
          </a:r>
        </a:p>
      </dsp:txBody>
      <dsp:txXfrm>
        <a:off x="2381650" y="4410265"/>
        <a:ext cx="907701" cy="907701"/>
      </dsp:txXfrm>
    </dsp:sp>
    <dsp:sp modelId="{8E8C9760-9CAC-4108-BCC4-7B52AC47A6B1}">
      <dsp:nvSpPr>
        <dsp:cNvPr id="0" name=""/>
        <dsp:cNvSpPr/>
      </dsp:nvSpPr>
      <dsp:spPr>
        <a:xfrm rot="13885714">
          <a:off x="2070183" y="3901662"/>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rot="10800000">
        <a:off x="2153242" y="4028310"/>
        <a:ext cx="238750" cy="259945"/>
      </dsp:txXfrm>
    </dsp:sp>
    <dsp:sp modelId="{486E0387-76BE-4951-B187-3D6B2D5D6F93}">
      <dsp:nvSpPr>
        <dsp:cNvPr id="0" name=""/>
        <dsp:cNvSpPr/>
      </dsp:nvSpPr>
      <dsp:spPr>
        <a:xfrm>
          <a:off x="992059" y="2715515"/>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Deploy and test</a:t>
          </a:r>
        </a:p>
      </dsp:txBody>
      <dsp:txXfrm>
        <a:off x="1180050" y="2903506"/>
        <a:ext cx="907701" cy="907701"/>
      </dsp:txXfrm>
    </dsp:sp>
    <dsp:sp modelId="{48753C7A-B3B5-4D97-8DE6-E7B7D4F3D28D}">
      <dsp:nvSpPr>
        <dsp:cNvPr id="0" name=""/>
        <dsp:cNvSpPr/>
      </dsp:nvSpPr>
      <dsp:spPr>
        <a:xfrm rot="16971429">
          <a:off x="1675640" y="2210698"/>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715417" y="2347225"/>
        <a:ext cx="238750" cy="259945"/>
      </dsp:txXfrm>
    </dsp:sp>
    <dsp:sp modelId="{8859BBA3-1B2F-4E05-A7FC-3B09249E6EC1}">
      <dsp:nvSpPr>
        <dsp:cNvPr id="0" name=""/>
        <dsp:cNvSpPr/>
      </dsp:nvSpPr>
      <dsp:spPr>
        <a:xfrm>
          <a:off x="1420905" y="836618"/>
          <a:ext cx="1283683" cy="1283683"/>
        </a:xfrm>
        <a:prstGeom prst="ellipse">
          <a:avLst/>
        </a:prstGeom>
        <a:solidFill>
          <a:schemeClr val="tx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GB" sz="1000" b="1" kern="1200" dirty="0"/>
            <a:t>Monitor (test)</a:t>
          </a:r>
        </a:p>
      </dsp:txBody>
      <dsp:txXfrm>
        <a:off x="1608896" y="1024609"/>
        <a:ext cx="907701" cy="907701"/>
      </dsp:txXfrm>
    </dsp:sp>
    <dsp:sp modelId="{B0BAA177-BB53-4AA7-97CC-9FFD2B534E71}">
      <dsp:nvSpPr>
        <dsp:cNvPr id="0" name=""/>
        <dsp:cNvSpPr/>
      </dsp:nvSpPr>
      <dsp:spPr>
        <a:xfrm rot="20057143">
          <a:off x="2751695" y="847932"/>
          <a:ext cx="341072" cy="43324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2756762" y="956779"/>
        <a:ext cx="238750" cy="259945"/>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26/10/2024</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26/10/2024</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
        <p:nvSpPr>
          <p:cNvPr id="6" name="Slide Image Placeholder 5">
            <a:extLst>
              <a:ext uri="{FF2B5EF4-FFF2-40B4-BE49-F238E27FC236}">
                <a16:creationId xmlns:a16="http://schemas.microsoft.com/office/drawing/2014/main" id="{D039385B-42BF-4B95-A49D-ABF9AFB4AE8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63937D30-B7CC-49ED-B109-861307F9A3B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054707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Phil or Kat</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a:p>
        </p:txBody>
      </p:sp>
      <p:sp>
        <p:nvSpPr>
          <p:cNvPr id="7" name="Slide Image Placeholder 6">
            <a:extLst>
              <a:ext uri="{FF2B5EF4-FFF2-40B4-BE49-F238E27FC236}">
                <a16:creationId xmlns:a16="http://schemas.microsoft.com/office/drawing/2014/main" id="{FA252178-56AB-4A38-BA1E-7E8CF86C49E7}"/>
              </a:ext>
            </a:extLst>
          </p:cNvPr>
          <p:cNvSpPr>
            <a:spLocks noGrp="1" noRot="1" noChangeAspect="1"/>
          </p:cNvSpPr>
          <p:nvPr>
            <p:ph type="sldImg"/>
          </p:nvPr>
        </p:nvSpPr>
        <p:spPr/>
      </p:sp>
    </p:spTree>
    <p:extLst>
      <p:ext uri="{BB962C8B-B14F-4D97-AF65-F5344CB8AC3E}">
        <p14:creationId xmlns:p14="http://schemas.microsoft.com/office/powerpoint/2010/main" val="618476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DW</a:t>
            </a:r>
          </a:p>
        </p:txBody>
      </p:sp>
      <p:sp>
        <p:nvSpPr>
          <p:cNvPr id="4" name="Slide Number Placeholder 3"/>
          <p:cNvSpPr>
            <a:spLocks noGrp="1"/>
          </p:cNvSpPr>
          <p:nvPr>
            <p:ph type="sldNum" sz="quarter" idx="10"/>
          </p:nvPr>
        </p:nvSpPr>
        <p:spPr/>
        <p:txBody>
          <a:bodyPr/>
          <a:lstStyle/>
          <a:p>
            <a:fld id="{8A4384D1-8F66-42D0-A412-5BE748C5039D}" type="slidenum">
              <a:rPr lang="en-GB" smtClean="0"/>
              <a:pPr/>
              <a:t>11</a:t>
            </a:fld>
            <a:endParaRPr lang="en-GB" dirty="0"/>
          </a:p>
        </p:txBody>
      </p:sp>
      <p:sp>
        <p:nvSpPr>
          <p:cNvPr id="7" name="Slide Image Placeholder 6">
            <a:extLst>
              <a:ext uri="{FF2B5EF4-FFF2-40B4-BE49-F238E27FC236}">
                <a16:creationId xmlns:a16="http://schemas.microsoft.com/office/drawing/2014/main" id="{D5E71AFB-F592-4D00-ABFF-CAB9C24CF3D9}"/>
              </a:ext>
            </a:extLst>
          </p:cNvPr>
          <p:cNvSpPr>
            <a:spLocks noGrp="1" noRot="1" noChangeAspect="1"/>
          </p:cNvSpPr>
          <p:nvPr>
            <p:ph type="sldImg"/>
          </p:nvPr>
        </p:nvSpPr>
        <p:spPr/>
      </p:sp>
    </p:spTree>
    <p:extLst>
      <p:ext uri="{BB962C8B-B14F-4D97-AF65-F5344CB8AC3E}">
        <p14:creationId xmlns:p14="http://schemas.microsoft.com/office/powerpoint/2010/main" val="3621669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algn="l"/>
            <a:r>
              <a:rPr lang="en-GB" b="1" i="0" dirty="0">
                <a:solidFill>
                  <a:srgbClr val="000000"/>
                </a:solidFill>
                <a:effectLst/>
                <a:latin typeface="Raleway"/>
              </a:rPr>
              <a:t>https://devops.com/using-calms-to-assess-organizations-devops/</a:t>
            </a:r>
          </a:p>
          <a:p>
            <a:pPr algn="l"/>
            <a:r>
              <a:rPr lang="en-GB" b="0" i="0" dirty="0">
                <a:solidFill>
                  <a:srgbClr val="000000"/>
                </a:solidFill>
                <a:effectLst/>
                <a:latin typeface="Raleway"/>
              </a:rPr>
              <a:t>We will investigate these in the next few slides</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a:p>
        </p:txBody>
      </p:sp>
      <p:sp>
        <p:nvSpPr>
          <p:cNvPr id="7" name="Slide Image Placeholder 6">
            <a:extLst>
              <a:ext uri="{FF2B5EF4-FFF2-40B4-BE49-F238E27FC236}">
                <a16:creationId xmlns:a16="http://schemas.microsoft.com/office/drawing/2014/main" id="{A2A09F83-A307-4787-A872-C72F1CC23942}"/>
              </a:ext>
            </a:extLst>
          </p:cNvPr>
          <p:cNvSpPr>
            <a:spLocks noGrp="1" noRot="1" noChangeAspect="1"/>
          </p:cNvSpPr>
          <p:nvPr>
            <p:ph type="sldImg"/>
          </p:nvPr>
        </p:nvSpPr>
        <p:spPr/>
      </p:sp>
    </p:spTree>
    <p:extLst>
      <p:ext uri="{BB962C8B-B14F-4D97-AF65-F5344CB8AC3E}">
        <p14:creationId xmlns:p14="http://schemas.microsoft.com/office/powerpoint/2010/main" val="26130713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15</a:t>
            </a:fld>
            <a:endParaRPr lang="en-GB"/>
          </a:p>
        </p:txBody>
      </p:sp>
      <p:sp>
        <p:nvSpPr>
          <p:cNvPr id="6" name="Slide Image Placeholder 5">
            <a:extLst>
              <a:ext uri="{FF2B5EF4-FFF2-40B4-BE49-F238E27FC236}">
                <a16:creationId xmlns:a16="http://schemas.microsoft.com/office/drawing/2014/main" id="{0EBF50CE-87D3-4CD3-ABC5-FF35FD9EA4FC}"/>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FB70304-8BDF-48FE-9C1B-DD0B60AB2AB7}"/>
              </a:ext>
            </a:extLst>
          </p:cNvPr>
          <p:cNvSpPr>
            <a:spLocks noGrp="1"/>
          </p:cNvSpPr>
          <p:nvPr>
            <p:ph type="body" idx="1"/>
          </p:nvPr>
        </p:nvSpPr>
        <p:spPr/>
        <p:txBody>
          <a:bodyPr/>
          <a:lstStyle/>
          <a:p>
            <a:r>
              <a:rPr lang="en-GB" b="0" i="0" dirty="0">
                <a:solidFill>
                  <a:srgbClr val="202124"/>
                </a:solidFill>
                <a:effectLst/>
                <a:latin typeface="arial" panose="020B0604020202020204" pitchFamily="34" charset="0"/>
              </a:rPr>
              <a:t>Coach, Consultant, Speaker, Author: Company-wide Agility with Beyond Budgeting, Open Space &amp; Sociocracy (@agilebossanova) &amp; other books on agile dev. she/her. Brunswick, Germany.</a:t>
            </a:r>
          </a:p>
          <a:p>
            <a:endParaRPr lang="en-GB" b="0" i="0" dirty="0">
              <a:solidFill>
                <a:srgbClr val="202124"/>
              </a:solidFill>
              <a:effectLst/>
              <a:latin typeface="arial" panose="020B0604020202020204" pitchFamily="34" charset="0"/>
            </a:endParaRPr>
          </a:p>
          <a:p>
            <a:r>
              <a:rPr lang="en-GB" dirty="0"/>
              <a:t>Quick feedback should be the first thing you introduce.</a:t>
            </a:r>
          </a:p>
          <a:p>
            <a:r>
              <a:rPr lang="en-GB" dirty="0"/>
              <a:t>It is important that instead of the process being adopted it is adapted.</a:t>
            </a:r>
          </a:p>
          <a:p>
            <a:r>
              <a:rPr lang="en-GB" dirty="0"/>
              <a:t>Starting with really short cycles seems to help implement the change to an agile process. If the cycles are short it is very difficult for the whole team to fall back into its old habits. </a:t>
            </a:r>
          </a:p>
          <a:p>
            <a:r>
              <a:rPr lang="en-GB" dirty="0"/>
              <a:t>Learning and change processes are part of each other. Change is learning  process and learning is a change process.</a:t>
            </a:r>
          </a:p>
          <a:p>
            <a:endParaRPr lang="en-GB" dirty="0"/>
          </a:p>
          <a:p>
            <a:endParaRPr lang="en-GB" dirty="0"/>
          </a:p>
          <a:p>
            <a:r>
              <a:rPr lang="en-GB" dirty="0"/>
              <a:t>A plan is nothing; planning is everything. </a:t>
            </a:r>
          </a:p>
          <a:p>
            <a:r>
              <a:rPr lang="en-GB" dirty="0"/>
              <a:t>If a project is on time and in budget it doesn't mean it was a successful project, but a successful estimate. </a:t>
            </a:r>
          </a:p>
          <a:p>
            <a:r>
              <a:rPr lang="en-GB" dirty="0"/>
              <a:t>Methodologies do not produce skilled developers.</a:t>
            </a:r>
          </a:p>
        </p:txBody>
      </p:sp>
    </p:spTree>
    <p:extLst>
      <p:ext uri="{BB962C8B-B14F-4D97-AF65-F5344CB8AC3E}">
        <p14:creationId xmlns:p14="http://schemas.microsoft.com/office/powerpoint/2010/main" val="3409148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Sharing information should go further than just sharing in IT. Every function in a ‘sharing’ business is accountable for software success and so it’s essential for feedback and feed-forward to and from line of business teams in marketing and product management. We should make sure that the information from monitoring and from our application analytics solutions is shared with anyone in the business. </a:t>
            </a:r>
          </a:p>
          <a:p>
            <a:endParaRPr lang="en-US" dirty="0"/>
          </a:p>
          <a:p>
            <a:r>
              <a:rPr lang="en-US" dirty="0"/>
              <a:t>To adopt DevOps successfully, you need to focus on </a:t>
            </a:r>
            <a:r>
              <a:rPr lang="en-US" dirty="0" err="1"/>
              <a:t>BizDevOps</a:t>
            </a:r>
            <a:r>
              <a:rPr lang="en-US" dirty="0"/>
              <a:t> and the feedback and feed-forward loops should look like this.</a:t>
            </a:r>
          </a:p>
          <a:p>
            <a:endParaRPr lang="en-GB" dirty="0"/>
          </a:p>
          <a:p>
            <a:pPr algn="l"/>
            <a:r>
              <a:rPr lang="en-GB" b="1" i="0" dirty="0">
                <a:solidFill>
                  <a:srgbClr val="000000"/>
                </a:solidFill>
                <a:effectLst/>
                <a:latin typeface="Raleway"/>
              </a:rPr>
              <a:t>Sharing</a:t>
            </a:r>
          </a:p>
          <a:p>
            <a:pPr algn="l"/>
            <a:r>
              <a:rPr lang="en-GB" b="0" i="0" dirty="0">
                <a:solidFill>
                  <a:srgbClr val="43453A"/>
                </a:solidFill>
                <a:effectLst/>
                <a:latin typeface="Raleway"/>
              </a:rPr>
              <a:t>Sharing, overlaps with culture. </a:t>
            </a:r>
          </a:p>
          <a:p>
            <a:pPr algn="l"/>
            <a:r>
              <a:rPr lang="en-GB" b="0" i="0" dirty="0">
                <a:solidFill>
                  <a:srgbClr val="43453A"/>
                </a:solidFill>
                <a:effectLst/>
                <a:latin typeface="Raleway"/>
              </a:rPr>
              <a:t>Are different teams within DevOps working together and communicating?</a:t>
            </a:r>
          </a:p>
          <a:p>
            <a:pPr algn="l"/>
            <a:endParaRPr lang="en-GB" b="0" i="0" dirty="0">
              <a:solidFill>
                <a:srgbClr val="43453A"/>
              </a:solidFill>
              <a:effectLst/>
              <a:latin typeface="Raleway"/>
            </a:endParaRPr>
          </a:p>
          <a:p>
            <a:pPr algn="l"/>
            <a:r>
              <a:rPr lang="en-GB" b="0" i="0" dirty="0">
                <a:solidFill>
                  <a:srgbClr val="43453A"/>
                </a:solidFill>
                <a:effectLst/>
                <a:latin typeface="Raleway"/>
              </a:rPr>
              <a:t>Sharing is not always easy. I want to get my own work done without necessarily thinking about the team.</a:t>
            </a:r>
          </a:p>
          <a:p>
            <a:endParaRPr lang="en-US" dirty="0"/>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16</a:t>
            </a:fld>
            <a:endParaRPr lang="en-GB"/>
          </a:p>
        </p:txBody>
      </p:sp>
      <p:sp>
        <p:nvSpPr>
          <p:cNvPr id="7" name="Slide Image Placeholder 6">
            <a:extLst>
              <a:ext uri="{FF2B5EF4-FFF2-40B4-BE49-F238E27FC236}">
                <a16:creationId xmlns:a16="http://schemas.microsoft.com/office/drawing/2014/main" id="{6A282647-2522-4C7D-B422-75532875CC95}"/>
              </a:ext>
            </a:extLst>
          </p:cNvPr>
          <p:cNvSpPr>
            <a:spLocks noGrp="1" noRot="1" noChangeAspect="1"/>
          </p:cNvSpPr>
          <p:nvPr>
            <p:ph type="sldImg"/>
          </p:nvPr>
        </p:nvSpPr>
        <p:spPr/>
      </p:sp>
    </p:spTree>
    <p:extLst>
      <p:ext uri="{BB962C8B-B14F-4D97-AF65-F5344CB8AC3E}">
        <p14:creationId xmlns:p14="http://schemas.microsoft.com/office/powerpoint/2010/main" val="4196632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Automate: deployment, infrastructure, builds, deployment, configuration, document management</a:t>
            </a:r>
          </a:p>
          <a:p>
            <a:r>
              <a:rPr lang="en-GB" dirty="0"/>
              <a:t>Benefits: testability, recoverability, consistency, reduction in workload, fewer incidents, greater accuracy</a:t>
            </a:r>
          </a:p>
          <a:p>
            <a:endParaRPr lang="en-US" dirty="0"/>
          </a:p>
          <a:p>
            <a:pPr algn="l"/>
            <a:r>
              <a:rPr lang="en-GB" b="0" i="0" dirty="0">
                <a:solidFill>
                  <a:srgbClr val="43453A"/>
                </a:solidFill>
                <a:effectLst/>
                <a:latin typeface="Raleway"/>
              </a:rPr>
              <a:t>Netflix is well-known DevOps case study. It can deploy code and software updates in minutes across its entire infrastructure. </a:t>
            </a:r>
          </a:p>
          <a:p>
            <a:pPr algn="l"/>
            <a:r>
              <a:rPr lang="en-GB" b="0" i="0" dirty="0">
                <a:solidFill>
                  <a:srgbClr val="43453A"/>
                </a:solidFill>
                <a:effectLst/>
                <a:latin typeface="Raleway"/>
              </a:rPr>
              <a:t>Deploying too fast is risky and automation needs to take this into account.</a:t>
            </a:r>
          </a:p>
          <a:p>
            <a:pPr algn="l"/>
            <a:endParaRPr lang="en-GB" b="0" i="0" dirty="0">
              <a:solidFill>
                <a:srgbClr val="43453A"/>
              </a:solidFill>
              <a:effectLst/>
              <a:latin typeface="Raleway"/>
            </a:endParaRPr>
          </a:p>
          <a:p>
            <a:r>
              <a:rPr lang="en-GB" dirty="0"/>
              <a:t>Continuous Integration practices allow for continuously releasable software through incremental build and test.</a:t>
            </a:r>
          </a:p>
          <a:p>
            <a:endParaRPr lang="en-GB" dirty="0"/>
          </a:p>
          <a:p>
            <a:r>
              <a:rPr lang="en-GB" dirty="0"/>
              <a:t>Code in the 'mainline' branch of the version control system is always ready for release, through the use of automated tests that run whenever a developer checks in their code. Many teams use a dedicated CI environment for this purpose</a:t>
            </a:r>
          </a:p>
          <a:p>
            <a:endParaRPr lang="en-US" dirty="0"/>
          </a:p>
          <a:p>
            <a:r>
              <a:rPr lang="en-US" dirty="0"/>
              <a:t>Continuous Integration, by Paul Duvall, with Steve Matyas and Andrew Glover.</a:t>
            </a:r>
          </a:p>
          <a:p>
            <a:r>
              <a:rPr lang="en-US" dirty="0"/>
              <a:t>http://martinfowler.com/articles/continuousIntegration.html#PracticesOfContinuousIntegration</a:t>
            </a:r>
          </a:p>
          <a:p>
            <a:r>
              <a:rPr lang="en-US" dirty="0"/>
              <a:t>http://guide.agilealliance.org/guide/ci.html</a:t>
            </a:r>
          </a:p>
          <a:p>
            <a:pPr algn="l"/>
            <a:endParaRPr lang="en-GB" b="0" i="0" dirty="0">
              <a:solidFill>
                <a:srgbClr val="43453A"/>
              </a:solidFill>
              <a:effectLst/>
              <a:latin typeface="Raleway"/>
            </a:endParaRPr>
          </a:p>
        </p:txBody>
      </p:sp>
      <p:sp>
        <p:nvSpPr>
          <p:cNvPr id="4" name="Slide Number Placeholder 3"/>
          <p:cNvSpPr>
            <a:spLocks noGrp="1"/>
          </p:cNvSpPr>
          <p:nvPr>
            <p:ph type="sldNum" sz="quarter" idx="5"/>
          </p:nvPr>
        </p:nvSpPr>
        <p:spPr/>
        <p:txBody>
          <a:bodyPr/>
          <a:lstStyle/>
          <a:p>
            <a:fld id="{548901C6-1DA1-FB44-ABEE-06A0FEB7738E}" type="slidenum">
              <a:rPr lang="en-GB" smtClean="0"/>
              <a:pPr/>
              <a:t>17</a:t>
            </a:fld>
            <a:endParaRPr lang="en-GB"/>
          </a:p>
        </p:txBody>
      </p:sp>
      <p:sp>
        <p:nvSpPr>
          <p:cNvPr id="7" name="Slide Image Placeholder 6">
            <a:extLst>
              <a:ext uri="{FF2B5EF4-FFF2-40B4-BE49-F238E27FC236}">
                <a16:creationId xmlns:a16="http://schemas.microsoft.com/office/drawing/2014/main" id="{1C58D40C-AFEE-40F3-B87A-79028691AC1A}"/>
              </a:ext>
            </a:extLst>
          </p:cNvPr>
          <p:cNvSpPr>
            <a:spLocks noGrp="1" noRot="1" noChangeAspect="1"/>
          </p:cNvSpPr>
          <p:nvPr>
            <p:ph type="sldImg"/>
          </p:nvPr>
        </p:nvSpPr>
        <p:spPr/>
      </p:sp>
    </p:spTree>
    <p:extLst>
      <p:ext uri="{BB962C8B-B14F-4D97-AF65-F5344CB8AC3E}">
        <p14:creationId xmlns:p14="http://schemas.microsoft.com/office/powerpoint/2010/main" val="3154561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18</a:t>
            </a:fld>
            <a:endParaRPr lang="en-GB"/>
          </a:p>
        </p:txBody>
      </p:sp>
      <p:sp>
        <p:nvSpPr>
          <p:cNvPr id="6" name="Slide Image Placeholder 5">
            <a:extLst>
              <a:ext uri="{FF2B5EF4-FFF2-40B4-BE49-F238E27FC236}">
                <a16:creationId xmlns:a16="http://schemas.microsoft.com/office/drawing/2014/main" id="{8ECDC6AD-EAB6-4111-909B-6FC4A22120E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C1CD1F69-8B53-4CAF-B293-00EAB478AB94}"/>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32970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19</a:t>
            </a:fld>
            <a:endParaRPr lang="en-GB"/>
          </a:p>
        </p:txBody>
      </p:sp>
      <p:sp>
        <p:nvSpPr>
          <p:cNvPr id="6" name="Slide Image Placeholder 5">
            <a:extLst>
              <a:ext uri="{FF2B5EF4-FFF2-40B4-BE49-F238E27FC236}">
                <a16:creationId xmlns:a16="http://schemas.microsoft.com/office/drawing/2014/main" id="{259C51C4-6865-4D0F-BF1A-DEE6B34F861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E59979E4-1687-431A-B272-5C83F0745CF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9965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http://</a:t>
            </a:r>
            <a:r>
              <a:rPr lang="en-GB" dirty="0" err="1"/>
              <a:t>torquemag.io</a:t>
            </a:r>
            <a:r>
              <a:rPr lang="en-GB" dirty="0"/>
              <a:t>/be-the-unicorn/</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20</a:t>
            </a:fld>
            <a:endParaRPr lang="en-GB"/>
          </a:p>
        </p:txBody>
      </p:sp>
      <p:sp>
        <p:nvSpPr>
          <p:cNvPr id="7" name="Slide Image Placeholder 6">
            <a:extLst>
              <a:ext uri="{FF2B5EF4-FFF2-40B4-BE49-F238E27FC236}">
                <a16:creationId xmlns:a16="http://schemas.microsoft.com/office/drawing/2014/main" id="{A3E20ED8-2494-4956-8563-12EE5868C26F}"/>
              </a:ext>
            </a:extLst>
          </p:cNvPr>
          <p:cNvSpPr>
            <a:spLocks noGrp="1" noRot="1" noChangeAspect="1"/>
          </p:cNvSpPr>
          <p:nvPr>
            <p:ph type="sldImg"/>
          </p:nvPr>
        </p:nvSpPr>
        <p:spPr/>
      </p:sp>
    </p:spTree>
    <p:extLst>
      <p:ext uri="{BB962C8B-B14F-4D97-AF65-F5344CB8AC3E}">
        <p14:creationId xmlns:p14="http://schemas.microsoft.com/office/powerpoint/2010/main" val="1606263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21</a:t>
            </a:fld>
            <a:endParaRPr lang="en-GB"/>
          </a:p>
        </p:txBody>
      </p:sp>
      <p:sp>
        <p:nvSpPr>
          <p:cNvPr id="6" name="Slide Image Placeholder 5">
            <a:extLst>
              <a:ext uri="{FF2B5EF4-FFF2-40B4-BE49-F238E27FC236}">
                <a16:creationId xmlns:a16="http://schemas.microsoft.com/office/drawing/2014/main" id="{99406FE3-CCC6-4552-B103-6B31A1A980F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C5F9A492-E845-476E-8707-AA9AD9AAC063}"/>
              </a:ext>
            </a:extLst>
          </p:cNvPr>
          <p:cNvSpPr>
            <a:spLocks noGrp="1"/>
          </p:cNvSpPr>
          <p:nvPr>
            <p:ph type="body" idx="1"/>
          </p:nvPr>
        </p:nvSpPr>
        <p:spPr/>
        <p:txBody>
          <a:bodyPr/>
          <a:lstStyle/>
          <a:p>
            <a:pPr algn="l"/>
            <a:r>
              <a:rPr lang="en-GB" b="0" i="0" dirty="0">
                <a:solidFill>
                  <a:srgbClr val="000000"/>
                </a:solidFill>
                <a:effectLst/>
                <a:latin typeface="Raleway"/>
              </a:rPr>
              <a:t>D</a:t>
            </a:r>
            <a:r>
              <a:rPr lang="en-GB" b="0" i="0" dirty="0">
                <a:solidFill>
                  <a:srgbClr val="43453A"/>
                </a:solidFill>
                <a:effectLst/>
                <a:latin typeface="Raleway"/>
              </a:rPr>
              <a:t>ocument cost savings by eliminating unneeded resources. DevOps can help companies with lean operations. </a:t>
            </a:r>
          </a:p>
          <a:p>
            <a:pPr algn="l"/>
            <a:r>
              <a:rPr lang="en-GB" b="0" i="0" dirty="0">
                <a:solidFill>
                  <a:srgbClr val="43453A"/>
                </a:solidFill>
                <a:effectLst/>
                <a:latin typeface="Raleway"/>
              </a:rPr>
              <a:t>There is always the risk of being too lean and errors.</a:t>
            </a:r>
          </a:p>
          <a:p>
            <a:pPr algn="l"/>
            <a:endParaRPr lang="en-GB" b="0" i="0" dirty="0">
              <a:solidFill>
                <a:srgbClr val="43453A"/>
              </a:solidFill>
              <a:effectLst/>
              <a:latin typeface="Raleway"/>
            </a:endParaRPr>
          </a:p>
          <a:p>
            <a:pPr algn="l"/>
            <a:r>
              <a:rPr lang="en-GB" b="1" i="0" dirty="0">
                <a:solidFill>
                  <a:srgbClr val="43453A"/>
                </a:solidFill>
                <a:effectLst/>
                <a:latin typeface="Raleway"/>
              </a:rPr>
              <a:t>Respect people</a:t>
            </a:r>
            <a:r>
              <a:rPr lang="en-GB" b="0" i="0" dirty="0">
                <a:solidFill>
                  <a:srgbClr val="43453A"/>
                </a:solidFill>
                <a:effectLst/>
                <a:latin typeface="Raleway"/>
              </a:rPr>
              <a:t>:  </a:t>
            </a:r>
            <a:r>
              <a:rPr lang="en-GB" b="0" i="0" dirty="0">
                <a:solidFill>
                  <a:srgbClr val="777777"/>
                </a:solidFill>
                <a:effectLst/>
                <a:latin typeface="open sans"/>
              </a:rPr>
              <a:t>Courtesy, listening, developing people and developing a no blame culture.</a:t>
            </a:r>
            <a:r>
              <a:rPr lang="en-GB" b="0" i="0" dirty="0">
                <a:solidFill>
                  <a:srgbClr val="43453A"/>
                </a:solidFill>
                <a:effectLst/>
                <a:latin typeface="Raleway"/>
              </a:rPr>
              <a:t> </a:t>
            </a:r>
          </a:p>
          <a:p>
            <a:pPr algn="l"/>
            <a:endParaRPr lang="en-GB" b="0" i="0" dirty="0">
              <a:solidFill>
                <a:srgbClr val="43453A"/>
              </a:solidFill>
              <a:effectLst/>
              <a:latin typeface="Raleway"/>
            </a:endParaRPr>
          </a:p>
          <a:p>
            <a:pPr algn="l"/>
            <a:r>
              <a:rPr lang="en-GB" b="0" i="0" dirty="0">
                <a:solidFill>
                  <a:srgbClr val="43453A"/>
                </a:solidFill>
                <a:effectLst/>
                <a:latin typeface="Raleway"/>
              </a:rPr>
              <a:t>7. Maximise profit for the share holders   or  </a:t>
            </a:r>
            <a:r>
              <a:rPr lang="en-GB" b="0" i="0" dirty="0">
                <a:solidFill>
                  <a:srgbClr val="777777"/>
                </a:solidFill>
                <a:effectLst/>
                <a:latin typeface="open sans"/>
              </a:rPr>
              <a:t>Creating value for end-use, customers by eliminating waste, unevenness, and being unreasonable.</a:t>
            </a:r>
            <a:endParaRPr lang="en-GB" b="0" i="0" dirty="0">
              <a:solidFill>
                <a:srgbClr val="43453A"/>
              </a:solidFill>
              <a:effectLst/>
              <a:latin typeface="Raleway"/>
            </a:endParaRPr>
          </a:p>
        </p:txBody>
      </p:sp>
    </p:spTree>
    <p:extLst>
      <p:ext uri="{BB962C8B-B14F-4D97-AF65-F5344CB8AC3E}">
        <p14:creationId xmlns:p14="http://schemas.microsoft.com/office/powerpoint/2010/main" val="2879047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
        <p:nvSpPr>
          <p:cNvPr id="6" name="Slide Image Placeholder 5">
            <a:extLst>
              <a:ext uri="{FF2B5EF4-FFF2-40B4-BE49-F238E27FC236}">
                <a16:creationId xmlns:a16="http://schemas.microsoft.com/office/drawing/2014/main" id="{A87FB1B6-4B4E-446A-A7B3-34741AC9BF3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3682A465-85CF-41FC-AF1E-0CC2968388B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959620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22</a:t>
            </a:fld>
            <a:endParaRPr lang="en-GB"/>
          </a:p>
        </p:txBody>
      </p:sp>
      <p:sp>
        <p:nvSpPr>
          <p:cNvPr id="6" name="Slide Image Placeholder 5">
            <a:extLst>
              <a:ext uri="{FF2B5EF4-FFF2-40B4-BE49-F238E27FC236}">
                <a16:creationId xmlns:a16="http://schemas.microsoft.com/office/drawing/2014/main" id="{9DBE0572-1AB4-414C-AA69-8961231F323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B77A41F-F443-4F50-9F57-703FE225089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49526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a:extLst>
              <a:ext uri="{FF2B5EF4-FFF2-40B4-BE49-F238E27FC236}">
                <a16:creationId xmlns:a16="http://schemas.microsoft.com/office/drawing/2014/main" id="{D1DC410E-DC34-4B7F-95CF-FE69023B3048}"/>
              </a:ext>
            </a:extLst>
          </p:cNvPr>
          <p:cNvSpPr>
            <a:spLocks noGrp="1" noRot="1" noChangeAspect="1"/>
          </p:cNvSpPr>
          <p:nvPr>
            <p:ph type="sldImg"/>
          </p:nvPr>
        </p:nvSpPr>
        <p:spPr/>
      </p:sp>
      <p:sp>
        <p:nvSpPr>
          <p:cNvPr id="5" name="Notes Placeholder 4">
            <a:extLst>
              <a:ext uri="{FF2B5EF4-FFF2-40B4-BE49-F238E27FC236}">
                <a16:creationId xmlns:a16="http://schemas.microsoft.com/office/drawing/2014/main" id="{F52A7953-47BD-439F-B0B2-C60042B8D27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50319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24</a:t>
            </a:fld>
            <a:endParaRPr lang="en-GB"/>
          </a:p>
        </p:txBody>
      </p:sp>
      <p:sp>
        <p:nvSpPr>
          <p:cNvPr id="6" name="Slide Image Placeholder 5">
            <a:extLst>
              <a:ext uri="{FF2B5EF4-FFF2-40B4-BE49-F238E27FC236}">
                <a16:creationId xmlns:a16="http://schemas.microsoft.com/office/drawing/2014/main" id="{38C3507C-4BBB-4D3C-AEDC-7B6FA4E0CCF9}"/>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2C41C762-DDA9-411B-BF45-96C6157ADCF7}"/>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418951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25</a:t>
            </a:fld>
            <a:endParaRPr lang="en-GB"/>
          </a:p>
        </p:txBody>
      </p:sp>
      <p:sp>
        <p:nvSpPr>
          <p:cNvPr id="6" name="Slide Image Placeholder 5">
            <a:extLst>
              <a:ext uri="{FF2B5EF4-FFF2-40B4-BE49-F238E27FC236}">
                <a16:creationId xmlns:a16="http://schemas.microsoft.com/office/drawing/2014/main" id="{0BD1A3A5-4CDB-451C-A075-6C19A5755027}"/>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0E874FC4-B004-4CE5-8BAE-C37213C6A4AD}"/>
              </a:ext>
            </a:extLst>
          </p:cNvPr>
          <p:cNvSpPr>
            <a:spLocks noGrp="1"/>
          </p:cNvSpPr>
          <p:nvPr>
            <p:ph type="body" idx="1"/>
          </p:nvPr>
        </p:nvSpPr>
        <p:spPr/>
        <p:txBody>
          <a:bodyPr/>
          <a:lstStyle/>
          <a:p>
            <a:r>
              <a:rPr lang="en-GB" b="1" i="0" dirty="0">
                <a:solidFill>
                  <a:srgbClr val="202124"/>
                </a:solidFill>
                <a:effectLst/>
                <a:latin typeface="arial" panose="020B0604020202020204" pitchFamily="34" charset="0"/>
              </a:rPr>
              <a:t>Exploratory testing</a:t>
            </a:r>
            <a:r>
              <a:rPr lang="en-GB" b="0" i="0" dirty="0">
                <a:solidFill>
                  <a:srgbClr val="202124"/>
                </a:solidFill>
                <a:effectLst/>
                <a:latin typeface="arial" panose="020B0604020202020204" pitchFamily="34" charset="0"/>
              </a:rPr>
              <a:t> is an approach to </a:t>
            </a:r>
            <a:r>
              <a:rPr lang="en-GB" b="1" i="0" dirty="0">
                <a:solidFill>
                  <a:srgbClr val="202124"/>
                </a:solidFill>
                <a:effectLst/>
                <a:latin typeface="arial" panose="020B0604020202020204" pitchFamily="34" charset="0"/>
              </a:rPr>
              <a:t>software testing</a:t>
            </a:r>
            <a:r>
              <a:rPr lang="en-GB" b="0" i="0" dirty="0">
                <a:solidFill>
                  <a:srgbClr val="202124"/>
                </a:solidFill>
                <a:effectLst/>
                <a:latin typeface="arial" panose="020B0604020202020204" pitchFamily="34" charset="0"/>
              </a:rPr>
              <a:t> that is often described as simultaneous learning, </a:t>
            </a:r>
            <a:r>
              <a:rPr lang="en-GB" b="1" i="0" dirty="0">
                <a:solidFill>
                  <a:srgbClr val="202124"/>
                </a:solidFill>
                <a:effectLst/>
                <a:latin typeface="arial" panose="020B0604020202020204" pitchFamily="34" charset="0"/>
              </a:rPr>
              <a:t>test</a:t>
            </a:r>
            <a:r>
              <a:rPr lang="en-GB" b="0" i="0" dirty="0">
                <a:solidFill>
                  <a:srgbClr val="202124"/>
                </a:solidFill>
                <a:effectLst/>
                <a:latin typeface="arial" panose="020B0604020202020204" pitchFamily="34" charset="0"/>
              </a:rPr>
              <a:t> design, and execution. It focuses on discovery and relies on the guidance of the individual </a:t>
            </a:r>
            <a:r>
              <a:rPr lang="en-GB" b="1" i="0" dirty="0">
                <a:solidFill>
                  <a:srgbClr val="202124"/>
                </a:solidFill>
                <a:effectLst/>
                <a:latin typeface="arial" panose="020B0604020202020204" pitchFamily="34" charset="0"/>
              </a:rPr>
              <a:t>tester</a:t>
            </a:r>
            <a:r>
              <a:rPr lang="en-GB" b="0" i="0" dirty="0">
                <a:solidFill>
                  <a:srgbClr val="202124"/>
                </a:solidFill>
                <a:effectLst/>
                <a:latin typeface="arial" panose="020B0604020202020204" pitchFamily="34" charset="0"/>
              </a:rPr>
              <a:t> to uncover defects that are not easily covered in the scope of other </a:t>
            </a:r>
            <a:r>
              <a:rPr lang="en-GB" b="1" i="0" dirty="0">
                <a:solidFill>
                  <a:srgbClr val="202124"/>
                </a:solidFill>
                <a:effectLst/>
                <a:latin typeface="arial" panose="020B0604020202020204" pitchFamily="34" charset="0"/>
              </a:rPr>
              <a:t>tests</a:t>
            </a:r>
            <a:r>
              <a:rPr lang="en-GB" b="0" i="0" dirty="0">
                <a:solidFill>
                  <a:srgbClr val="202124"/>
                </a:solidFill>
                <a:effectLst/>
                <a:latin typeface="arial" panose="020B0604020202020204" pitchFamily="34" charset="0"/>
              </a:rPr>
              <a:t>.</a:t>
            </a:r>
            <a:endParaRPr lang="en-GB" dirty="0"/>
          </a:p>
        </p:txBody>
      </p:sp>
    </p:spTree>
    <p:extLst>
      <p:ext uri="{BB962C8B-B14F-4D97-AF65-F5344CB8AC3E}">
        <p14:creationId xmlns:p14="http://schemas.microsoft.com/office/powerpoint/2010/main" val="31727474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26</a:t>
            </a:fld>
            <a:endParaRPr lang="en-GB"/>
          </a:p>
        </p:txBody>
      </p:sp>
      <p:sp>
        <p:nvSpPr>
          <p:cNvPr id="6" name="Slide Image Placeholder 5">
            <a:extLst>
              <a:ext uri="{FF2B5EF4-FFF2-40B4-BE49-F238E27FC236}">
                <a16:creationId xmlns:a16="http://schemas.microsoft.com/office/drawing/2014/main" id="{278E63B6-70CE-4F84-9EE7-8B4354554680}"/>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3840E58-C6A7-4296-BF72-3C8D91C298B2}"/>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6063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548901C6-1DA1-FB44-ABEE-06A0FEB7738E}" type="slidenum">
              <a:rPr lang="en-GB" smtClean="0"/>
              <a:pPr/>
              <a:t>27</a:t>
            </a:fld>
            <a:endParaRPr lang="en-GB"/>
          </a:p>
        </p:txBody>
      </p:sp>
      <p:sp>
        <p:nvSpPr>
          <p:cNvPr id="6" name="Slide Image Placeholder 5">
            <a:extLst>
              <a:ext uri="{FF2B5EF4-FFF2-40B4-BE49-F238E27FC236}">
                <a16:creationId xmlns:a16="http://schemas.microsoft.com/office/drawing/2014/main" id="{C2134672-1073-4E36-93F0-F131A0B481D1}"/>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05CA6AF-FA30-4B81-8984-2E0D6A913185}"/>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61857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28</a:t>
            </a:fld>
            <a:endParaRPr lang="en-GB"/>
          </a:p>
        </p:txBody>
      </p:sp>
      <p:sp>
        <p:nvSpPr>
          <p:cNvPr id="6" name="Slide Image Placeholder 5">
            <a:extLst>
              <a:ext uri="{FF2B5EF4-FFF2-40B4-BE49-F238E27FC236}">
                <a16:creationId xmlns:a16="http://schemas.microsoft.com/office/drawing/2014/main" id="{DFD8DC06-75CD-4029-AE53-D70FC3008516}"/>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03F4329-4093-46E3-9CC7-A9CFDF4D4FC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58093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29</a:t>
            </a:fld>
            <a:endParaRPr lang="en-GB"/>
          </a:p>
        </p:txBody>
      </p:sp>
      <p:sp>
        <p:nvSpPr>
          <p:cNvPr id="6" name="Slide Image Placeholder 5">
            <a:extLst>
              <a:ext uri="{FF2B5EF4-FFF2-40B4-BE49-F238E27FC236}">
                <a16:creationId xmlns:a16="http://schemas.microsoft.com/office/drawing/2014/main" id="{90C044DC-C43B-47AB-A5EF-29025235312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FEC13F2D-3F83-415C-8502-8411590A0003}"/>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72992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30</a:t>
            </a:fld>
            <a:endParaRPr lang="en-GB"/>
          </a:p>
        </p:txBody>
      </p:sp>
      <p:sp>
        <p:nvSpPr>
          <p:cNvPr id="6" name="Slide Image Placeholder 5">
            <a:extLst>
              <a:ext uri="{FF2B5EF4-FFF2-40B4-BE49-F238E27FC236}">
                <a16:creationId xmlns:a16="http://schemas.microsoft.com/office/drawing/2014/main" id="{A3517C65-48A1-4599-804D-C19824EF08DC}"/>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AB45575F-2DCF-436F-806F-98F59461715C}"/>
              </a:ext>
            </a:extLst>
          </p:cNvPr>
          <p:cNvSpPr>
            <a:spLocks noGrp="1"/>
          </p:cNvSpPr>
          <p:nvPr>
            <p:ph type="body" idx="1"/>
          </p:nvPr>
        </p:nvSpPr>
        <p:spPr/>
        <p:txBody>
          <a:bodyPr/>
          <a:lstStyle/>
          <a:p>
            <a:pPr algn="l"/>
            <a:r>
              <a:rPr lang="en-GB" b="0" i="0" dirty="0">
                <a:solidFill>
                  <a:srgbClr val="43453A"/>
                </a:solidFill>
                <a:effectLst/>
                <a:latin typeface="Raleway"/>
              </a:rPr>
              <a:t>Latency Monkey 	induces artificial delays </a:t>
            </a:r>
          </a:p>
          <a:p>
            <a:pPr algn="l"/>
            <a:r>
              <a:rPr lang="en-GB" b="0" i="0" dirty="0">
                <a:solidFill>
                  <a:srgbClr val="43453A"/>
                </a:solidFill>
                <a:effectLst/>
                <a:latin typeface="Raleway"/>
              </a:rPr>
              <a:t>Conformity Monkey 	finds instances that don’t adhere to best-practices and removed </a:t>
            </a:r>
          </a:p>
          <a:p>
            <a:pPr algn="l"/>
            <a:r>
              <a:rPr lang="en-GB" b="0" i="0" dirty="0">
                <a:solidFill>
                  <a:srgbClr val="43453A"/>
                </a:solidFill>
                <a:effectLst/>
                <a:latin typeface="Raleway"/>
              </a:rPr>
              <a:t>Doctor Monkey 	health checks each instance as well as monitors other external signs </a:t>
            </a:r>
          </a:p>
          <a:p>
            <a:pPr algn="l"/>
            <a:r>
              <a:rPr lang="en-GB" b="0" i="0" dirty="0">
                <a:solidFill>
                  <a:srgbClr val="43453A"/>
                </a:solidFill>
                <a:effectLst/>
                <a:latin typeface="Raleway"/>
              </a:rPr>
              <a:t>Janitor Monkey 	makes sure their cloud is running free of clutter and waste (unused resources). </a:t>
            </a:r>
          </a:p>
          <a:p>
            <a:pPr algn="l"/>
            <a:r>
              <a:rPr lang="en-GB" b="0" i="0" dirty="0">
                <a:solidFill>
                  <a:srgbClr val="43453A"/>
                </a:solidFill>
                <a:effectLst/>
                <a:latin typeface="Raleway"/>
              </a:rPr>
              <a:t>Security Monkey 	finds security violations or vulnerabilities</a:t>
            </a:r>
          </a:p>
          <a:p>
            <a:pPr algn="l"/>
            <a:r>
              <a:rPr lang="en-GB" b="0" i="0" dirty="0">
                <a:solidFill>
                  <a:srgbClr val="43453A"/>
                </a:solidFill>
                <a:effectLst/>
                <a:latin typeface="Raleway"/>
              </a:rPr>
              <a:t>Chaos Gorilla 		simulates an outage</a:t>
            </a:r>
          </a:p>
          <a:p>
            <a:endParaRPr lang="en-GB" dirty="0"/>
          </a:p>
        </p:txBody>
      </p:sp>
    </p:spTree>
    <p:extLst>
      <p:ext uri="{BB962C8B-B14F-4D97-AF65-F5344CB8AC3E}">
        <p14:creationId xmlns:p14="http://schemas.microsoft.com/office/powerpoint/2010/main" val="1691789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a:p>
        </p:txBody>
      </p:sp>
      <p:sp>
        <p:nvSpPr>
          <p:cNvPr id="7" name="Slide Image Placeholder 6">
            <a:extLst>
              <a:ext uri="{FF2B5EF4-FFF2-40B4-BE49-F238E27FC236}">
                <a16:creationId xmlns:a16="http://schemas.microsoft.com/office/drawing/2014/main" id="{EA842ED5-528F-42FA-9E02-CA827A3BF0D7}"/>
              </a:ext>
            </a:extLst>
          </p:cNvPr>
          <p:cNvSpPr>
            <a:spLocks noGrp="1" noRot="1" noChangeAspect="1"/>
          </p:cNvSpPr>
          <p:nvPr>
            <p:ph type="sldImg"/>
          </p:nvPr>
        </p:nvSpPr>
        <p:spPr/>
      </p:sp>
    </p:spTree>
    <p:extLst>
      <p:ext uri="{BB962C8B-B14F-4D97-AF65-F5344CB8AC3E}">
        <p14:creationId xmlns:p14="http://schemas.microsoft.com/office/powerpoint/2010/main" val="210795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
        <p:nvSpPr>
          <p:cNvPr id="6" name="Slide Image Placeholder 5">
            <a:extLst>
              <a:ext uri="{FF2B5EF4-FFF2-40B4-BE49-F238E27FC236}">
                <a16:creationId xmlns:a16="http://schemas.microsoft.com/office/drawing/2014/main" id="{EB0BBABD-DB13-4B7D-9F4B-B89B7D2DFAC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78FE3574-2D78-4A06-8FA7-5AF161001742}"/>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183364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a:p>
        </p:txBody>
      </p:sp>
      <p:sp>
        <p:nvSpPr>
          <p:cNvPr id="6" name="Slide Image Placeholder 5">
            <a:extLst>
              <a:ext uri="{FF2B5EF4-FFF2-40B4-BE49-F238E27FC236}">
                <a16:creationId xmlns:a16="http://schemas.microsoft.com/office/drawing/2014/main" id="{0174F7C9-9740-484D-8C85-9B9FD1378A9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A99EF1D9-6B6B-46B3-B0B2-1ED857879B8D}"/>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406287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a:p>
        </p:txBody>
      </p:sp>
      <p:sp>
        <p:nvSpPr>
          <p:cNvPr id="6" name="Slide Image Placeholder 5">
            <a:extLst>
              <a:ext uri="{FF2B5EF4-FFF2-40B4-BE49-F238E27FC236}">
                <a16:creationId xmlns:a16="http://schemas.microsoft.com/office/drawing/2014/main" id="{D048B771-31E9-4D6B-8147-77BDB18D99D4}"/>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5DE36107-2461-401A-8161-6D26C5AACED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993273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Adrian or Phil?</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a:p>
        </p:txBody>
      </p:sp>
      <p:sp>
        <p:nvSpPr>
          <p:cNvPr id="7" name="Slide Image Placeholder 6">
            <a:extLst>
              <a:ext uri="{FF2B5EF4-FFF2-40B4-BE49-F238E27FC236}">
                <a16:creationId xmlns:a16="http://schemas.microsoft.com/office/drawing/2014/main" id="{ADD326A3-0FCB-48CE-8037-B2BEB0003A8F}"/>
              </a:ext>
            </a:extLst>
          </p:cNvPr>
          <p:cNvSpPr>
            <a:spLocks noGrp="1" noRot="1" noChangeAspect="1"/>
          </p:cNvSpPr>
          <p:nvPr>
            <p:ph type="sldImg"/>
          </p:nvPr>
        </p:nvSpPr>
        <p:spPr/>
      </p:sp>
    </p:spTree>
    <p:extLst>
      <p:ext uri="{BB962C8B-B14F-4D97-AF65-F5344CB8AC3E}">
        <p14:creationId xmlns:p14="http://schemas.microsoft.com/office/powerpoint/2010/main" val="838338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Phil or Kat</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
        <p:nvSpPr>
          <p:cNvPr id="7" name="Slide Image Placeholder 6">
            <a:extLst>
              <a:ext uri="{FF2B5EF4-FFF2-40B4-BE49-F238E27FC236}">
                <a16:creationId xmlns:a16="http://schemas.microsoft.com/office/drawing/2014/main" id="{2B338CC3-F4B8-4FE7-886E-F2688F790029}"/>
              </a:ext>
            </a:extLst>
          </p:cNvPr>
          <p:cNvSpPr>
            <a:spLocks noGrp="1" noRot="1" noChangeAspect="1"/>
          </p:cNvSpPr>
          <p:nvPr>
            <p:ph type="sldImg"/>
          </p:nvPr>
        </p:nvSpPr>
        <p:spPr/>
      </p:sp>
    </p:spTree>
    <p:extLst>
      <p:ext uri="{BB962C8B-B14F-4D97-AF65-F5344CB8AC3E}">
        <p14:creationId xmlns:p14="http://schemas.microsoft.com/office/powerpoint/2010/main" val="2463676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dirty="0"/>
              <a:t>Adrian or Phil?</a:t>
            </a:r>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9</a:t>
            </a:fld>
            <a:endParaRPr lang="en-GB"/>
          </a:p>
        </p:txBody>
      </p:sp>
      <p:sp>
        <p:nvSpPr>
          <p:cNvPr id="7" name="Slide Image Placeholder 6">
            <a:extLst>
              <a:ext uri="{FF2B5EF4-FFF2-40B4-BE49-F238E27FC236}">
                <a16:creationId xmlns:a16="http://schemas.microsoft.com/office/drawing/2014/main" id="{A7391839-4C86-49FC-8C80-051B6E639FDA}"/>
              </a:ext>
            </a:extLst>
          </p:cNvPr>
          <p:cNvSpPr>
            <a:spLocks noGrp="1" noRot="1" noChangeAspect="1"/>
          </p:cNvSpPr>
          <p:nvPr>
            <p:ph type="sldImg"/>
          </p:nvPr>
        </p:nvSpPr>
        <p:spPr/>
      </p:sp>
    </p:spTree>
    <p:extLst>
      <p:ext uri="{BB962C8B-B14F-4D97-AF65-F5344CB8AC3E}">
        <p14:creationId xmlns:p14="http://schemas.microsoft.com/office/powerpoint/2010/main" val="2322350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9.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0.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1.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2.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3.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jpe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0.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1.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4.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g"/><Relationship Id="rId1" Type="http://schemas.openxmlformats.org/officeDocument/2006/relationships/slideMaster" Target="../slideMasters/slideMaster4.xml"/><Relationship Id="rId4" Type="http://schemas.openxmlformats.org/officeDocument/2006/relationships/image" Target="../media/image10.sv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6.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7.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8.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69.jpg"/><Relationship Id="rId1" Type="http://schemas.openxmlformats.org/officeDocument/2006/relationships/slideMaster" Target="../slideMasters/slideMaster4.xml"/><Relationship Id="rId5" Type="http://schemas.microsoft.com/office/2007/relationships/hdphoto" Target="../media/hdphoto1.wdp"/><Relationship Id="rId4"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jp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jp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jpg"/><Relationship Id="rId1" Type="http://schemas.openxmlformats.org/officeDocument/2006/relationships/slideMaster" Target="../slideMasters/slideMaster2.xml"/><Relationship Id="rId4" Type="http://schemas.openxmlformats.org/officeDocument/2006/relationships/image" Target="../media/image25.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9.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3.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2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0.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97D35D6-F591-5549-A867-5D69E7A0FA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63823045"/>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3591325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4936341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userDrawn="1"/>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305588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74888835"/>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33020656"/>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27369244"/>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11666810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573952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6339400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3606277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27184920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54979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88892509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226995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58932642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62690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9952731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1680138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91361752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7253900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91857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1">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5FC24-E422-114B-A553-7B78DA632033}"/>
              </a:ext>
            </a:extLst>
          </p:cNvPr>
          <p:cNvPicPr>
            <a:picLocks noChangeAspect="1"/>
          </p:cNvPicPr>
          <p:nvPr userDrawn="1"/>
        </p:nvPicPr>
        <p:blipFill rotWithShape="1">
          <a:blip r:embed="rId2"/>
          <a:srcRect l="2183" t="12360" r="26272" b="13969"/>
          <a:stretch/>
        </p:blipFill>
        <p:spPr>
          <a:xfrm>
            <a:off x="2203731" y="-1"/>
            <a:ext cx="9988270"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682079407"/>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687243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3735872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60777521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229022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rgbClr val="0FEEB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9037"/>
          <a:stretch/>
        </p:blipFill>
        <p:spPr>
          <a:xfrm rot="10800000" flipV="1">
            <a:off x="0" y="1"/>
            <a:ext cx="7786688"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501B5F-7F27-C545-9905-2C0F709E4BFB}"/>
              </a:ext>
            </a:extLst>
          </p:cNvPr>
          <p:cNvPicPr>
            <a:picLocks noChangeAspect="1"/>
          </p:cNvPicPr>
          <p:nvPr userDrawn="1"/>
        </p:nvPicPr>
        <p:blipFill rotWithShape="1">
          <a:blip r:embed="rId2"/>
          <a:srcRect l="42087" t="3861" r="408" b="27103"/>
          <a:stretch/>
        </p:blipFill>
        <p:spPr>
          <a:xfrm>
            <a:off x="0" y="-1"/>
            <a:ext cx="8565454" cy="685800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5810546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9665921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4663440" y="0"/>
            <a:ext cx="752856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008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6890543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CCEA50D-6782-1444-BB85-3E86FC05CB18}"/>
              </a:ext>
            </a:extLst>
          </p:cNvPr>
          <p:cNvPicPr>
            <a:picLocks noChangeAspect="1"/>
          </p:cNvPicPr>
          <p:nvPr userDrawn="1"/>
        </p:nvPicPr>
        <p:blipFill rotWithShape="1">
          <a:blip r:embed="rId2"/>
          <a:srcRect l="1443" t="5386" r="21743" b="16011"/>
          <a:stretch/>
        </p:blipFill>
        <p:spPr>
          <a:xfrm>
            <a:off x="2143053" y="0"/>
            <a:ext cx="10048947"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5199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91009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917551654"/>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tx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54A14CF-61C2-1544-8DD4-749EC1BACD20}"/>
              </a:ext>
            </a:extLst>
          </p:cNvPr>
          <p:cNvPicPr>
            <a:picLocks noChangeAspect="1"/>
          </p:cNvPicPr>
          <p:nvPr userDrawn="1"/>
        </p:nvPicPr>
        <p:blipFill rotWithShape="1">
          <a:blip r:embed="rId2"/>
          <a:srcRect t="6959" b="2252"/>
          <a:stretch/>
        </p:blipFill>
        <p:spPr>
          <a:xfrm>
            <a:off x="2384860" y="0"/>
            <a:ext cx="9803283"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5"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8679AE-C215-C04E-A156-9D6D5003D403}"/>
              </a:ext>
            </a:extLst>
          </p:cNvPr>
          <p:cNvPicPr>
            <a:picLocks noChangeAspect="1"/>
          </p:cNvPicPr>
          <p:nvPr userDrawn="1"/>
        </p:nvPicPr>
        <p:blipFill rotWithShape="1">
          <a:blip r:embed="rId2"/>
          <a:srcRect r="17291"/>
          <a:stretch/>
        </p:blipFill>
        <p:spPr>
          <a:xfrm>
            <a:off x="3687102" y="0"/>
            <a:ext cx="850489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9334983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slideLayout" Target="../slideLayouts/slideLayout68.xml"/><Relationship Id="rId39" Type="http://schemas.openxmlformats.org/officeDocument/2006/relationships/slideLayout" Target="../slideLayouts/slideLayout81.xml"/><Relationship Id="rId21" Type="http://schemas.openxmlformats.org/officeDocument/2006/relationships/slideLayout" Target="../slideLayouts/slideLayout63.xml"/><Relationship Id="rId34" Type="http://schemas.openxmlformats.org/officeDocument/2006/relationships/slideLayout" Target="../slideLayouts/slideLayout76.xml"/><Relationship Id="rId42" Type="http://schemas.openxmlformats.org/officeDocument/2006/relationships/theme" Target="../theme/theme2.xml"/><Relationship Id="rId7" Type="http://schemas.openxmlformats.org/officeDocument/2006/relationships/slideLayout" Target="../slideLayouts/slideLayout4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29" Type="http://schemas.openxmlformats.org/officeDocument/2006/relationships/slideLayout" Target="../slideLayouts/slideLayout71.xml"/><Relationship Id="rId41" Type="http://schemas.openxmlformats.org/officeDocument/2006/relationships/slideLayout" Target="../slideLayouts/slideLayout8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32" Type="http://schemas.openxmlformats.org/officeDocument/2006/relationships/slideLayout" Target="../slideLayouts/slideLayout74.xml"/><Relationship Id="rId37" Type="http://schemas.openxmlformats.org/officeDocument/2006/relationships/slideLayout" Target="../slideLayouts/slideLayout79.xml"/><Relationship Id="rId40" Type="http://schemas.openxmlformats.org/officeDocument/2006/relationships/slideLayout" Target="../slideLayouts/slideLayout82.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28" Type="http://schemas.openxmlformats.org/officeDocument/2006/relationships/slideLayout" Target="../slideLayouts/slideLayout70.xml"/><Relationship Id="rId36" Type="http://schemas.openxmlformats.org/officeDocument/2006/relationships/slideLayout" Target="../slideLayouts/slideLayout78.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31" Type="http://schemas.openxmlformats.org/officeDocument/2006/relationships/slideLayout" Target="../slideLayouts/slideLayout73.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slideLayout" Target="../slideLayouts/slideLayout69.xml"/><Relationship Id="rId30" Type="http://schemas.openxmlformats.org/officeDocument/2006/relationships/slideLayout" Target="../slideLayouts/slideLayout72.xml"/><Relationship Id="rId35" Type="http://schemas.openxmlformats.org/officeDocument/2006/relationships/slideLayout" Target="../slideLayouts/slideLayout77.xml"/><Relationship Id="rId43" Type="http://schemas.openxmlformats.org/officeDocument/2006/relationships/image" Target="../media/image1.png"/><Relationship Id="rId8" Type="http://schemas.openxmlformats.org/officeDocument/2006/relationships/slideLayout" Target="../slideLayouts/slideLayout50.xml"/><Relationship Id="rId3" Type="http://schemas.openxmlformats.org/officeDocument/2006/relationships/slideLayout" Target="../slideLayouts/slideLayout45.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33" Type="http://schemas.openxmlformats.org/officeDocument/2006/relationships/slideLayout" Target="../slideLayouts/slideLayout75.xml"/><Relationship Id="rId38"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7" Type="http://schemas.openxmlformats.org/officeDocument/2006/relationships/slideLayout" Target="../slideLayouts/slideLayout9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image" Target="../media/image1.png"/><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theme" Target="../theme/theme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8" Type="http://schemas.openxmlformats.org/officeDocument/2006/relationships/slideLayout" Target="../slideLayouts/slideLayout91.xml"/><Relationship Id="rId3" Type="http://schemas.openxmlformats.org/officeDocument/2006/relationships/slideLayout" Target="../slideLayouts/slideLayout86.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20" Type="http://schemas.openxmlformats.org/officeDocument/2006/relationships/slideLayout" Target="../slideLayouts/slideLayout103.xml"/><Relationship Id="rId41"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9" Type="http://schemas.openxmlformats.org/officeDocument/2006/relationships/slideLayout" Target="../slideLayouts/slideLayout165.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42" Type="http://schemas.openxmlformats.org/officeDocument/2006/relationships/slideLayout" Target="../slideLayouts/slideLayout168.xml"/><Relationship Id="rId7" Type="http://schemas.openxmlformats.org/officeDocument/2006/relationships/slideLayout" Target="../slideLayouts/slideLayout13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slideLayout" Target="../slideLayouts/slideLayout163.xml"/><Relationship Id="rId40" Type="http://schemas.openxmlformats.org/officeDocument/2006/relationships/slideLayout" Target="../slideLayouts/slideLayout166.xml"/><Relationship Id="rId45" Type="http://schemas.openxmlformats.org/officeDocument/2006/relationships/image" Target="../media/image1.png"/><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4" Type="http://schemas.openxmlformats.org/officeDocument/2006/relationships/theme" Target="../theme/theme4.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43" Type="http://schemas.openxmlformats.org/officeDocument/2006/relationships/slideLayout" Target="../slideLayouts/slideLayout169.xml"/><Relationship Id="rId8" Type="http://schemas.openxmlformats.org/officeDocument/2006/relationships/slideLayout" Target="../slideLayouts/slideLayout134.xml"/><Relationship Id="rId3" Type="http://schemas.openxmlformats.org/officeDocument/2006/relationships/slideLayout" Target="../slideLayouts/slideLayout129.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38" Type="http://schemas.openxmlformats.org/officeDocument/2006/relationships/slideLayout" Target="../slideLayouts/slideLayout164.xml"/><Relationship Id="rId20" Type="http://schemas.openxmlformats.org/officeDocument/2006/relationships/slideLayout" Target="../slideLayouts/slideLayout146.xml"/><Relationship Id="rId41" Type="http://schemas.openxmlformats.org/officeDocument/2006/relationships/slideLayout" Target="../slideLayouts/slideLayout1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theme" Target="../theme/theme5.xml"/><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2" Type="http://schemas.openxmlformats.org/officeDocument/2006/relationships/slideLayout" Target="../slideLayouts/slideLayout171.xml"/><Relationship Id="rId16" Type="http://schemas.openxmlformats.org/officeDocument/2006/relationships/image" Target="../media/image1.png"/><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image" Target="../media/image13.svg"/><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4221" r:id="rId1"/>
    <p:sldLayoutId id="2147484339" r:id="rId2"/>
    <p:sldLayoutId id="2147484340" r:id="rId3"/>
    <p:sldLayoutId id="2147483806" r:id="rId4"/>
    <p:sldLayoutId id="2147483709" r:id="rId5"/>
    <p:sldLayoutId id="2147484338" r:id="rId6"/>
    <p:sldLayoutId id="2147483779" r:id="rId7"/>
    <p:sldLayoutId id="2147483789" r:id="rId8"/>
    <p:sldLayoutId id="2147483788" r:id="rId9"/>
    <p:sldLayoutId id="2147483778" r:id="rId10"/>
    <p:sldLayoutId id="2147484218" r:id="rId11"/>
    <p:sldLayoutId id="2147484219" r:id="rId12"/>
    <p:sldLayoutId id="2147483696" r:id="rId13"/>
    <p:sldLayoutId id="2147483790" r:id="rId14"/>
    <p:sldLayoutId id="2147484314" r:id="rId15"/>
    <p:sldLayoutId id="2147483791" r:id="rId16"/>
    <p:sldLayoutId id="2147483802" r:id="rId17"/>
    <p:sldLayoutId id="2147484315" r:id="rId18"/>
    <p:sldLayoutId id="2147484316" r:id="rId19"/>
    <p:sldLayoutId id="2147484322" r:id="rId20"/>
    <p:sldLayoutId id="2147484323" r:id="rId21"/>
    <p:sldLayoutId id="2147484324" r:id="rId22"/>
    <p:sldLayoutId id="2147484317" r:id="rId23"/>
    <p:sldLayoutId id="2147484325" r:id="rId24"/>
    <p:sldLayoutId id="2147484328" r:id="rId25"/>
    <p:sldLayoutId id="2147484318" r:id="rId26"/>
    <p:sldLayoutId id="2147484327" r:id="rId27"/>
    <p:sldLayoutId id="2147484334" r:id="rId28"/>
    <p:sldLayoutId id="2147484335" r:id="rId29"/>
    <p:sldLayoutId id="2147484326" r:id="rId30"/>
    <p:sldLayoutId id="2147484319" r:id="rId31"/>
    <p:sldLayoutId id="2147484336" r:id="rId32"/>
    <p:sldLayoutId id="2147484337" r:id="rId33"/>
    <p:sldLayoutId id="2147483804" r:id="rId34"/>
    <p:sldLayoutId id="2147484376" r:id="rId35"/>
    <p:sldLayoutId id="2147483807" r:id="rId36"/>
    <p:sldLayoutId id="2147483801" r:id="rId37"/>
    <p:sldLayoutId id="2147483803" r:id="rId38"/>
    <p:sldLayoutId id="2147483808" r:id="rId39"/>
    <p:sldLayoutId id="2147484333" r:id="rId40"/>
    <p:sldLayoutId id="2147484341" r:id="rId41"/>
    <p:sldLayoutId id="2147484446" r:id="rId4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1" userDrawn="1">
          <p15:clr>
            <a:srgbClr val="F26B43"/>
          </p15:clr>
        </p15:guide>
        <p15:guide id="6" pos="1345" userDrawn="1">
          <p15:clr>
            <a:srgbClr val="F26B43"/>
          </p15:clr>
        </p15:guide>
        <p15:guide id="7" pos="1460" userDrawn="1">
          <p15:clr>
            <a:srgbClr val="F26B43"/>
          </p15:clr>
        </p15:guide>
        <p15:guide id="8" pos="1955"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3" userDrawn="1">
          <p15:clr>
            <a:srgbClr val="F26B43"/>
          </p15:clr>
        </p15:guide>
        <p15:guide id="15" pos="3897" userDrawn="1">
          <p15:clr>
            <a:srgbClr val="F26B43"/>
          </p15:clr>
        </p15:guide>
        <p15:guide id="16" pos="4392" userDrawn="1">
          <p15:clr>
            <a:srgbClr val="F26B43"/>
          </p15:clr>
        </p15:guide>
        <p15:guide id="17" pos="4507" userDrawn="1">
          <p15:clr>
            <a:srgbClr val="F26B43"/>
          </p15:clr>
        </p15:guide>
        <p15:guide id="18" pos="5001" userDrawn="1">
          <p15:clr>
            <a:srgbClr val="F26B43"/>
          </p15:clr>
        </p15:guide>
        <p15:guide id="19" pos="5115" userDrawn="1">
          <p15:clr>
            <a:srgbClr val="F26B43"/>
          </p15:clr>
        </p15:guide>
        <p15:guide id="20" pos="5611" userDrawn="1">
          <p15:clr>
            <a:srgbClr val="F26B43"/>
          </p15:clr>
        </p15:guide>
        <p15:guide id="21" pos="5725" userDrawn="1">
          <p15:clr>
            <a:srgbClr val="F26B43"/>
          </p15:clr>
        </p15:guide>
        <p15:guide id="22" pos="6220" userDrawn="1">
          <p15:clr>
            <a:srgbClr val="F26B43"/>
          </p15:clr>
        </p15:guide>
        <p15:guide id="23" pos="6335" userDrawn="1">
          <p15:clr>
            <a:srgbClr val="F26B43"/>
          </p15:clr>
        </p15:guide>
        <p15:guide id="24" pos="6829" userDrawn="1">
          <p15:clr>
            <a:srgbClr val="F26B43"/>
          </p15:clr>
        </p15:guide>
        <p15:guide id="25" pos="6943" userDrawn="1">
          <p15:clr>
            <a:srgbClr val="F26B43"/>
          </p15:clr>
        </p15:guide>
        <p15:guide id="26" pos="7439" userDrawn="1">
          <p15:clr>
            <a:srgbClr val="F26B43"/>
          </p15:clr>
        </p15:guide>
        <p15:guide id="27" pos="3840" userDrawn="1">
          <p15:clr>
            <a:srgbClr val="9FCC3B"/>
          </p15:clr>
        </p15:guide>
        <p15:guide id="28"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 id="2147484447" r:id="rId42"/>
    <p:sldLayoutId id="214748444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8" r:id="rId10"/>
    <p:sldLayoutId id="2147484450" r:id="rId11"/>
    <p:sldLayoutId id="2147484451" r:id="rId1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139.xml"/><Relationship Id="rId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4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5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3.xml"/><Relationship Id="rId1" Type="http://schemas.openxmlformats.org/officeDocument/2006/relationships/slideLayout" Target="../slideLayouts/slideLayout168.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4.png"/><Relationship Id="rId7" Type="http://schemas.openxmlformats.org/officeDocument/2006/relationships/image" Target="../media/image80.png"/><Relationship Id="rId12" Type="http://schemas.openxmlformats.org/officeDocument/2006/relationships/image" Target="../media/image101.svg"/><Relationship Id="rId2" Type="http://schemas.openxmlformats.org/officeDocument/2006/relationships/notesSlide" Target="../notesSlides/notesSlide14.xml"/><Relationship Id="rId1" Type="http://schemas.openxmlformats.org/officeDocument/2006/relationships/slideLayout" Target="../slideLayouts/slideLayout169.xml"/><Relationship Id="rId6" Type="http://schemas.openxmlformats.org/officeDocument/2006/relationships/image" Target="../media/image97.svg"/><Relationship Id="rId11" Type="http://schemas.openxmlformats.org/officeDocument/2006/relationships/image" Target="../media/image100.png"/><Relationship Id="rId5" Type="http://schemas.openxmlformats.org/officeDocument/2006/relationships/image" Target="../media/image96.png"/><Relationship Id="rId10" Type="http://schemas.openxmlformats.org/officeDocument/2006/relationships/image" Target="../media/image99.svg"/><Relationship Id="rId4" Type="http://schemas.openxmlformats.org/officeDocument/2006/relationships/image" Target="../media/image95.svg"/><Relationship Id="rId9" Type="http://schemas.openxmlformats.org/officeDocument/2006/relationships/image" Target="../media/image98.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14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16.xml"/><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2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17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0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1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Web_operations"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3.xml"/><Relationship Id="rId1" Type="http://schemas.openxmlformats.org/officeDocument/2006/relationships/slideLayout" Target="../slideLayouts/slideLayout17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8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8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71.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142.xml"/><Relationship Id="rId4" Type="http://schemas.openxmlformats.org/officeDocument/2006/relationships/image" Target="../media/image81.svg"/></Relationships>
</file>

<file path=ppt/slides/_rels/slide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143.xml"/><Relationship Id="rId4" Type="http://schemas.openxmlformats.org/officeDocument/2006/relationships/image" Target="../media/image83.sv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4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GB"/>
              <a:t>chapter 3</a:t>
            </a:r>
            <a:br>
              <a:rPr lang="en-GB"/>
            </a:br>
            <a:r>
              <a:rPr lang="en-GB"/>
              <a:t>Introducing </a:t>
            </a:r>
            <a:r>
              <a:rPr lang="en-GB" dirty="0"/>
              <a:t>DevOps</a:t>
            </a:r>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Tree>
    <p:extLst>
      <p:ext uri="{BB962C8B-B14F-4D97-AF65-F5344CB8AC3E}">
        <p14:creationId xmlns:p14="http://schemas.microsoft.com/office/powerpoint/2010/main" val="1112600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0B57922-5806-0D40-9900-95F64079DCAF}"/>
              </a:ext>
            </a:extLst>
          </p:cNvPr>
          <p:cNvSpPr>
            <a:spLocks noGrp="1"/>
          </p:cNvSpPr>
          <p:nvPr>
            <p:ph type="body" sz="quarter" idx="10"/>
          </p:nvPr>
        </p:nvSpPr>
        <p:spPr/>
        <p:txBody>
          <a:bodyPr/>
          <a:lstStyle/>
          <a:p>
            <a:r>
              <a:rPr lang="en-GB" dirty="0"/>
              <a:t>From the BA / PM Perspective</a:t>
            </a:r>
            <a:endParaRPr lang="en-US" dirty="0"/>
          </a:p>
        </p:txBody>
      </p:sp>
      <p:sp>
        <p:nvSpPr>
          <p:cNvPr id="3" name="Text Placeholder 2">
            <a:extLst>
              <a:ext uri="{FF2B5EF4-FFF2-40B4-BE49-F238E27FC236}">
                <a16:creationId xmlns:a16="http://schemas.microsoft.com/office/drawing/2014/main" id="{CDBB11C5-012A-6D42-8C3C-6F2214C0B5D8}"/>
              </a:ext>
            </a:extLst>
          </p:cNvPr>
          <p:cNvSpPr>
            <a:spLocks noGrp="1"/>
          </p:cNvSpPr>
          <p:nvPr>
            <p:ph type="body" sz="quarter" idx="15"/>
          </p:nvPr>
        </p:nvSpPr>
        <p:spPr/>
        <p:txBody>
          <a:bodyPr/>
          <a:lstStyle/>
          <a:p>
            <a:pPr>
              <a:lnSpc>
                <a:spcPct val="150000"/>
              </a:lnSpc>
            </a:pPr>
            <a:r>
              <a:rPr lang="en-GB" b="1" dirty="0"/>
              <a:t>Data that matters; visibility, improvement </a:t>
            </a:r>
          </a:p>
          <a:p>
            <a:pPr>
              <a:lnSpc>
                <a:spcPct val="150000"/>
              </a:lnSpc>
            </a:pPr>
            <a:r>
              <a:rPr lang="en-GB" dirty="0"/>
              <a:t>High availability</a:t>
            </a:r>
          </a:p>
          <a:p>
            <a:pPr>
              <a:lnSpc>
                <a:spcPct val="150000"/>
              </a:lnSpc>
            </a:pPr>
            <a:r>
              <a:rPr lang="en-GB" dirty="0"/>
              <a:t>Maintainable</a:t>
            </a:r>
          </a:p>
          <a:p>
            <a:pPr>
              <a:lnSpc>
                <a:spcPct val="150000"/>
              </a:lnSpc>
            </a:pPr>
            <a:r>
              <a:rPr lang="en-GB" dirty="0"/>
              <a:t>Reproducible</a:t>
            </a:r>
          </a:p>
          <a:p>
            <a:pPr>
              <a:lnSpc>
                <a:spcPct val="150000"/>
              </a:lnSpc>
            </a:pPr>
            <a:r>
              <a:rPr lang="en-GB" dirty="0"/>
              <a:t>Continuous improvement</a:t>
            </a:r>
          </a:p>
          <a:p>
            <a:pPr>
              <a:lnSpc>
                <a:spcPct val="150000"/>
              </a:lnSpc>
            </a:pPr>
            <a:r>
              <a:rPr lang="en-GB" dirty="0"/>
              <a:t>Measurable</a:t>
            </a:r>
          </a:p>
          <a:p>
            <a:endParaRPr lang="en-GB" dirty="0"/>
          </a:p>
          <a:p>
            <a:endParaRPr lang="en-GB" dirty="0"/>
          </a:p>
          <a:p>
            <a:endParaRPr lang="en-US" dirty="0"/>
          </a:p>
        </p:txBody>
      </p:sp>
      <p:sp>
        <p:nvSpPr>
          <p:cNvPr id="2" name="Slide Number Placeholder 1">
            <a:extLst>
              <a:ext uri="{FF2B5EF4-FFF2-40B4-BE49-F238E27FC236}">
                <a16:creationId xmlns:a16="http://schemas.microsoft.com/office/drawing/2014/main" id="{5825D76D-637A-494A-929C-AA8F5904FD85}"/>
              </a:ext>
            </a:extLst>
          </p:cNvPr>
          <p:cNvSpPr>
            <a:spLocks noGrp="1"/>
          </p:cNvSpPr>
          <p:nvPr>
            <p:ph type="sldNum" sz="quarter" idx="4"/>
          </p:nvPr>
        </p:nvSpPr>
        <p:spPr/>
        <p:txBody>
          <a:bodyPr/>
          <a:lstStyle/>
          <a:p>
            <a:fld id="{EF892D59-8F09-EF4B-AD6D-DA609442F868}" type="slidenum">
              <a:rPr lang="en-GB" smtClean="0"/>
              <a:pPr/>
              <a:t>10</a:t>
            </a:fld>
            <a:endParaRPr lang="en-GB" dirty="0"/>
          </a:p>
        </p:txBody>
      </p:sp>
      <p:pic>
        <p:nvPicPr>
          <p:cNvPr id="6" name="Graphic 5" descr="Signal">
            <a:extLst>
              <a:ext uri="{FF2B5EF4-FFF2-40B4-BE49-F238E27FC236}">
                <a16:creationId xmlns:a16="http://schemas.microsoft.com/office/drawing/2014/main" id="{C7875E0E-7A08-2646-8900-90EBC5003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7196" y="4532980"/>
            <a:ext cx="1231716" cy="1231716"/>
          </a:xfrm>
          <a:prstGeom prst="rect">
            <a:avLst/>
          </a:prstGeom>
        </p:spPr>
      </p:pic>
    </p:spTree>
    <p:extLst>
      <p:ext uri="{BB962C8B-B14F-4D97-AF65-F5344CB8AC3E}">
        <p14:creationId xmlns:p14="http://schemas.microsoft.com/office/powerpoint/2010/main" val="366311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F3B01D-3FB3-5F4C-A93C-6803DFAA3085}"/>
              </a:ext>
            </a:extLst>
          </p:cNvPr>
          <p:cNvSpPr>
            <a:spLocks noGrp="1"/>
          </p:cNvSpPr>
          <p:nvPr>
            <p:ph type="body" sz="quarter" idx="10"/>
          </p:nvPr>
        </p:nvSpPr>
        <p:spPr/>
        <p:txBody>
          <a:bodyPr/>
          <a:lstStyle/>
          <a:p>
            <a:r>
              <a:rPr lang="en-GB" dirty="0"/>
              <a:t>DevOps – We’re all in this together! </a:t>
            </a:r>
            <a:endParaRPr lang="en-US" dirty="0"/>
          </a:p>
        </p:txBody>
      </p:sp>
      <p:graphicFrame>
        <p:nvGraphicFramePr>
          <p:cNvPr id="5" name="Diagram 4">
            <a:extLst>
              <a:ext uri="{FF2B5EF4-FFF2-40B4-BE49-F238E27FC236}">
                <a16:creationId xmlns:a16="http://schemas.microsoft.com/office/drawing/2014/main" id="{0A1093DF-E51A-1D4E-8ACD-125BB014BDB4}"/>
              </a:ext>
            </a:extLst>
          </p:cNvPr>
          <p:cNvGraphicFramePr/>
          <p:nvPr>
            <p:extLst>
              <p:ext uri="{D42A27DB-BD31-4B8C-83A1-F6EECF244321}">
                <p14:modId xmlns:p14="http://schemas.microsoft.com/office/powerpoint/2010/main" val="2117792589"/>
              </p:ext>
            </p:extLst>
          </p:nvPr>
        </p:nvGraphicFramePr>
        <p:xfrm>
          <a:off x="4819374" y="600384"/>
          <a:ext cx="6749773" cy="42896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3E146BA1-8744-C44D-9612-FBCBDB61A516}"/>
              </a:ext>
            </a:extLst>
          </p:cNvPr>
          <p:cNvSpPr txBox="1"/>
          <p:nvPr/>
        </p:nvSpPr>
        <p:spPr>
          <a:xfrm>
            <a:off x="7368209" y="5329964"/>
            <a:ext cx="1908309" cy="768626"/>
          </a:xfrm>
          <a:prstGeom prst="rect">
            <a:avLst/>
          </a:prstGeom>
        </p:spPr>
        <p:txBody>
          <a:bodyPr vert="horz" wrap="none" lIns="0" tIns="0" rIns="0" bIns="0" rtlCol="0" anchor="t" anchorCtr="0">
            <a:normAutofit/>
          </a:bodyPr>
          <a:lstStyle/>
          <a:p>
            <a:pPr algn="l"/>
            <a:r>
              <a:rPr lang="en-US" sz="2800" b="1" dirty="0"/>
              <a:t>DevOps</a:t>
            </a:r>
          </a:p>
        </p:txBody>
      </p:sp>
      <p:cxnSp>
        <p:nvCxnSpPr>
          <p:cNvPr id="9" name="Straight Arrow Connector 8">
            <a:extLst>
              <a:ext uri="{FF2B5EF4-FFF2-40B4-BE49-F238E27FC236}">
                <a16:creationId xmlns:a16="http://schemas.microsoft.com/office/drawing/2014/main" id="{DB51B308-6F7B-0442-A017-7FB355A5533B}"/>
              </a:ext>
            </a:extLst>
          </p:cNvPr>
          <p:cNvCxnSpPr/>
          <p:nvPr/>
        </p:nvCxnSpPr>
        <p:spPr>
          <a:xfrm flipV="1">
            <a:off x="8194260" y="3061252"/>
            <a:ext cx="0" cy="213360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365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88A6F1-0C29-4D48-9150-FB1386D2DB7D}"/>
              </a:ext>
            </a:extLst>
          </p:cNvPr>
          <p:cNvSpPr>
            <a:spLocks noGrp="1"/>
          </p:cNvSpPr>
          <p:nvPr>
            <p:ph type="sldNum" sz="quarter" idx="4"/>
          </p:nvPr>
        </p:nvSpPr>
        <p:spPr/>
        <p:txBody>
          <a:bodyPr/>
          <a:lstStyle/>
          <a:p>
            <a:fld id="{EF892D59-8F09-EF4B-AD6D-DA609442F868}" type="slidenum">
              <a:rPr lang="en-GB" smtClean="0"/>
              <a:pPr/>
              <a:t>12</a:t>
            </a:fld>
            <a:endParaRPr lang="en-GB" dirty="0"/>
          </a:p>
        </p:txBody>
      </p:sp>
      <p:sp>
        <p:nvSpPr>
          <p:cNvPr id="3" name="Text Placeholder 2">
            <a:extLst>
              <a:ext uri="{FF2B5EF4-FFF2-40B4-BE49-F238E27FC236}">
                <a16:creationId xmlns:a16="http://schemas.microsoft.com/office/drawing/2014/main" id="{E8F13D8F-821D-514C-AE04-6F4533C0B49E}"/>
              </a:ext>
            </a:extLst>
          </p:cNvPr>
          <p:cNvSpPr>
            <a:spLocks noGrp="1"/>
          </p:cNvSpPr>
          <p:nvPr>
            <p:ph type="body" sz="quarter" idx="15"/>
          </p:nvPr>
        </p:nvSpPr>
        <p:spPr/>
        <p:txBody>
          <a:bodyPr/>
          <a:lstStyle/>
          <a:p>
            <a:pPr algn="just">
              <a:lnSpc>
                <a:spcPct val="150000"/>
              </a:lnSpc>
            </a:pPr>
            <a:r>
              <a:rPr lang="en-GB" b="1" dirty="0"/>
              <a:t>DevOps – The C.A.L.M.S Lifecycle:</a:t>
            </a:r>
          </a:p>
          <a:p>
            <a:pPr algn="just">
              <a:lnSpc>
                <a:spcPct val="150000"/>
              </a:lnSpc>
            </a:pPr>
            <a:r>
              <a:rPr lang="en-GB" sz="2800" b="1" dirty="0"/>
              <a:t>C</a:t>
            </a:r>
            <a:r>
              <a:rPr lang="en-GB" sz="2800" dirty="0"/>
              <a:t> – Culture</a:t>
            </a:r>
          </a:p>
          <a:p>
            <a:pPr algn="just">
              <a:lnSpc>
                <a:spcPct val="150000"/>
              </a:lnSpc>
            </a:pPr>
            <a:r>
              <a:rPr lang="en-GB" sz="2800" b="1" dirty="0"/>
              <a:t>A</a:t>
            </a:r>
            <a:r>
              <a:rPr lang="en-GB" sz="2800" dirty="0"/>
              <a:t> – Automation</a:t>
            </a:r>
          </a:p>
          <a:p>
            <a:pPr algn="just">
              <a:lnSpc>
                <a:spcPct val="150000"/>
              </a:lnSpc>
            </a:pPr>
            <a:r>
              <a:rPr lang="en-GB" sz="2800" b="1" dirty="0"/>
              <a:t>L</a:t>
            </a:r>
            <a:r>
              <a:rPr lang="en-GB" sz="2800" dirty="0"/>
              <a:t> – Lean</a:t>
            </a:r>
          </a:p>
          <a:p>
            <a:pPr algn="just">
              <a:lnSpc>
                <a:spcPct val="150000"/>
              </a:lnSpc>
            </a:pPr>
            <a:r>
              <a:rPr lang="en-GB" sz="2800" b="1" dirty="0"/>
              <a:t>M</a:t>
            </a:r>
            <a:r>
              <a:rPr lang="en-GB" sz="2800" dirty="0"/>
              <a:t> – Measurement</a:t>
            </a:r>
          </a:p>
          <a:p>
            <a:pPr algn="just">
              <a:lnSpc>
                <a:spcPct val="150000"/>
              </a:lnSpc>
            </a:pPr>
            <a:r>
              <a:rPr lang="en-GB" sz="2800" b="1" dirty="0"/>
              <a:t>S</a:t>
            </a:r>
            <a:r>
              <a:rPr lang="en-GB" sz="2800" dirty="0"/>
              <a:t> – Sharing</a:t>
            </a:r>
          </a:p>
          <a:p>
            <a:pPr algn="just"/>
            <a:endParaRPr lang="en-GB" dirty="0"/>
          </a:p>
          <a:p>
            <a:pPr algn="just"/>
            <a:endParaRPr lang="en-GB" dirty="0"/>
          </a:p>
          <a:p>
            <a:pPr algn="just"/>
            <a:endParaRPr lang="en-GB" dirty="0"/>
          </a:p>
          <a:p>
            <a:endParaRPr lang="en-US" dirty="0"/>
          </a:p>
        </p:txBody>
      </p:sp>
      <p:sp>
        <p:nvSpPr>
          <p:cNvPr id="4" name="Text Placeholder 3">
            <a:extLst>
              <a:ext uri="{FF2B5EF4-FFF2-40B4-BE49-F238E27FC236}">
                <a16:creationId xmlns:a16="http://schemas.microsoft.com/office/drawing/2014/main" id="{90B05621-7A10-0F4B-9BF3-A40648607F0E}"/>
              </a:ext>
            </a:extLst>
          </p:cNvPr>
          <p:cNvSpPr>
            <a:spLocks noGrp="1"/>
          </p:cNvSpPr>
          <p:nvPr>
            <p:ph type="body" sz="quarter" idx="10"/>
          </p:nvPr>
        </p:nvSpPr>
        <p:spPr/>
        <p:txBody>
          <a:bodyPr/>
          <a:lstStyle/>
          <a:p>
            <a:r>
              <a:rPr lang="en-GB" dirty="0"/>
              <a:t>Keep CALMS and do DevOps</a:t>
            </a:r>
            <a:endParaRPr lang="en-US" dirty="0"/>
          </a:p>
        </p:txBody>
      </p:sp>
    </p:spTree>
    <p:extLst>
      <p:ext uri="{BB962C8B-B14F-4D97-AF65-F5344CB8AC3E}">
        <p14:creationId xmlns:p14="http://schemas.microsoft.com/office/powerpoint/2010/main" val="1071439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ands-on top of each other">
            <a:extLst>
              <a:ext uri="{FF2B5EF4-FFF2-40B4-BE49-F238E27FC236}">
                <a16:creationId xmlns:a16="http://schemas.microsoft.com/office/drawing/2014/main" id="{0F8D7010-C6A0-D520-5DAD-C1A3044F034C}"/>
              </a:ext>
            </a:extLst>
          </p:cNvPr>
          <p:cNvPicPr>
            <a:picLocks noChangeAspect="1"/>
          </p:cNvPicPr>
          <p:nvPr/>
        </p:nvPicPr>
        <p:blipFill>
          <a:blip r:embed="rId2"/>
          <a:srcRect l="54686" r="11988" b="1"/>
          <a:stretch/>
        </p:blipFill>
        <p:spPr>
          <a:xfrm>
            <a:off x="6967959" y="10"/>
            <a:ext cx="5224040" cy="6857989"/>
          </a:xfrm>
          <a:prstGeom prst="rect">
            <a:avLst/>
          </a:prstGeom>
          <a:noFill/>
        </p:spPr>
      </p:pic>
      <p:sp>
        <p:nvSpPr>
          <p:cNvPr id="4" name="Text Placeholder 3">
            <a:extLst>
              <a:ext uri="{FF2B5EF4-FFF2-40B4-BE49-F238E27FC236}">
                <a16:creationId xmlns:a16="http://schemas.microsoft.com/office/drawing/2014/main" id="{3D62BFC6-2EF5-AC18-DF21-A81790C9CACE}"/>
              </a:ext>
            </a:extLst>
          </p:cNvPr>
          <p:cNvSpPr>
            <a:spLocks noGrp="1"/>
          </p:cNvSpPr>
          <p:nvPr>
            <p:ph type="body" sz="quarter" idx="12"/>
          </p:nvPr>
        </p:nvSpPr>
        <p:spPr>
          <a:xfrm>
            <a:off x="385650" y="1147572"/>
            <a:ext cx="5123903" cy="520262"/>
          </a:xfrm>
        </p:spPr>
        <p:txBody>
          <a:bodyPr anchor="t">
            <a:normAutofit/>
          </a:bodyPr>
          <a:lstStyle/>
          <a:p>
            <a:pPr>
              <a:lnSpc>
                <a:spcPct val="90000"/>
              </a:lnSpc>
              <a:spcAft>
                <a:spcPts val="600"/>
              </a:spcAft>
            </a:pPr>
            <a:r>
              <a:rPr lang="en-GB" dirty="0"/>
              <a:t>Culture</a:t>
            </a:r>
            <a:endParaRPr lang="en-GB"/>
          </a:p>
        </p:txBody>
      </p:sp>
      <p:sp>
        <p:nvSpPr>
          <p:cNvPr id="2" name="Slide Number Placeholder 1">
            <a:extLst>
              <a:ext uri="{FF2B5EF4-FFF2-40B4-BE49-F238E27FC236}">
                <a16:creationId xmlns:a16="http://schemas.microsoft.com/office/drawing/2014/main" id="{CF6DDC53-2E2A-D19D-D0EC-2559F304A08B}"/>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13</a:t>
            </a:fld>
            <a:endParaRPr lang="en-GB"/>
          </a:p>
        </p:txBody>
      </p:sp>
      <p:sp>
        <p:nvSpPr>
          <p:cNvPr id="3" name="Text Placeholder 2">
            <a:extLst>
              <a:ext uri="{FF2B5EF4-FFF2-40B4-BE49-F238E27FC236}">
                <a16:creationId xmlns:a16="http://schemas.microsoft.com/office/drawing/2014/main" id="{CD25C15F-F798-1FA6-A375-82CADEDDF3B3}"/>
              </a:ext>
            </a:extLst>
          </p:cNvPr>
          <p:cNvSpPr>
            <a:spLocks noGrp="1"/>
          </p:cNvSpPr>
          <p:nvPr>
            <p:ph type="body" sz="quarter" idx="11"/>
          </p:nvPr>
        </p:nvSpPr>
        <p:spPr>
          <a:xfrm>
            <a:off x="373063" y="1892636"/>
            <a:ext cx="6143484" cy="2742864"/>
          </a:xfrm>
        </p:spPr>
        <p:txBody>
          <a:bodyPr anchor="t">
            <a:normAutofit lnSpcReduction="10000"/>
          </a:bodyPr>
          <a:lstStyle/>
          <a:p>
            <a:pPr marL="342900" indent="-342900">
              <a:lnSpc>
                <a:spcPct val="90000"/>
              </a:lnSpc>
              <a:buFont typeface="Arial" panose="020B0604020202020204" pitchFamily="34" charset="0"/>
              <a:buChar char="•"/>
            </a:pPr>
            <a:r>
              <a:rPr lang="en-GB" sz="1400" b="1" dirty="0"/>
              <a:t>Sharing the same </a:t>
            </a:r>
          </a:p>
          <a:p>
            <a:pPr marL="522896" lvl="1" indent="-342900">
              <a:lnSpc>
                <a:spcPct val="90000"/>
              </a:lnSpc>
            </a:pPr>
            <a:r>
              <a:rPr lang="en-GB" sz="1400" dirty="0"/>
              <a:t>vision, </a:t>
            </a:r>
          </a:p>
          <a:p>
            <a:pPr marL="522896" lvl="1" indent="-342900">
              <a:lnSpc>
                <a:spcPct val="90000"/>
              </a:lnSpc>
            </a:pPr>
            <a:r>
              <a:rPr lang="en-GB" sz="1400" dirty="0"/>
              <a:t>goals and </a:t>
            </a:r>
          </a:p>
          <a:p>
            <a:pPr marL="522896" lvl="1" indent="-342900">
              <a:lnSpc>
                <a:spcPct val="90000"/>
              </a:lnSpc>
            </a:pPr>
            <a:r>
              <a:rPr lang="en-GB" sz="1400" dirty="0"/>
              <a:t>Incentives</a:t>
            </a:r>
            <a:br>
              <a:rPr lang="en-GB" sz="1400" dirty="0"/>
            </a:br>
            <a:endParaRPr lang="en-GB" sz="1400" dirty="0"/>
          </a:p>
          <a:p>
            <a:pPr marL="342900" indent="-342900">
              <a:lnSpc>
                <a:spcPct val="90000"/>
              </a:lnSpc>
              <a:buFont typeface="Arial" panose="020B0604020202020204" pitchFamily="34" charset="0"/>
              <a:buChar char="•"/>
            </a:pPr>
            <a:r>
              <a:rPr lang="en-GB" sz="1400" dirty="0"/>
              <a:t>Open, honest, two-way  </a:t>
            </a:r>
            <a:r>
              <a:rPr lang="en-GB" sz="1400" b="1" dirty="0"/>
              <a:t>communication </a:t>
            </a:r>
          </a:p>
          <a:p>
            <a:pPr marL="342900" indent="-342900">
              <a:lnSpc>
                <a:spcPct val="90000"/>
              </a:lnSpc>
              <a:buFont typeface="Arial" panose="020B0604020202020204" pitchFamily="34" charset="0"/>
              <a:buChar char="•"/>
            </a:pPr>
            <a:r>
              <a:rPr lang="en-GB" sz="1400" b="1" dirty="0"/>
              <a:t>Collaboration</a:t>
            </a:r>
          </a:p>
          <a:p>
            <a:pPr marL="342900" indent="-342900">
              <a:lnSpc>
                <a:spcPct val="90000"/>
              </a:lnSpc>
              <a:buFont typeface="Arial" panose="020B0604020202020204" pitchFamily="34" charset="0"/>
              <a:buChar char="•"/>
            </a:pPr>
            <a:r>
              <a:rPr lang="en-GB" sz="1400" b="1" dirty="0"/>
              <a:t>Pride </a:t>
            </a:r>
            <a:r>
              <a:rPr lang="en-GB" sz="1400" dirty="0"/>
              <a:t>of work</a:t>
            </a:r>
          </a:p>
          <a:p>
            <a:pPr marL="342900" indent="-342900">
              <a:lnSpc>
                <a:spcPct val="90000"/>
              </a:lnSpc>
              <a:buFont typeface="Arial" panose="020B0604020202020204" pitchFamily="34" charset="0"/>
              <a:buChar char="•"/>
            </a:pPr>
            <a:r>
              <a:rPr lang="en-GB" sz="1400" b="1" dirty="0"/>
              <a:t>Respect </a:t>
            </a:r>
            <a:r>
              <a:rPr lang="en-GB" sz="1400" dirty="0"/>
              <a:t>others</a:t>
            </a:r>
          </a:p>
          <a:p>
            <a:pPr marL="342900" indent="-342900">
              <a:lnSpc>
                <a:spcPct val="90000"/>
              </a:lnSpc>
              <a:buFont typeface="Arial" panose="020B0604020202020204" pitchFamily="34" charset="0"/>
              <a:buChar char="•"/>
            </a:pPr>
            <a:r>
              <a:rPr lang="en-GB" sz="1400" b="1" dirty="0"/>
              <a:t>Trust </a:t>
            </a:r>
            <a:r>
              <a:rPr lang="en-GB" sz="1400" dirty="0"/>
              <a:t>others</a:t>
            </a:r>
          </a:p>
          <a:p>
            <a:pPr marL="342900" indent="-342900">
              <a:lnSpc>
                <a:spcPct val="90000"/>
              </a:lnSpc>
              <a:buFont typeface="Arial" panose="020B0604020202020204" pitchFamily="34" charset="0"/>
              <a:buChar char="•"/>
            </a:pPr>
            <a:r>
              <a:rPr lang="en-GB" sz="1400" b="1" dirty="0"/>
              <a:t>Transparency</a:t>
            </a:r>
          </a:p>
        </p:txBody>
      </p:sp>
    </p:spTree>
    <p:extLst>
      <p:ext uri="{BB962C8B-B14F-4D97-AF65-F5344CB8AC3E}">
        <p14:creationId xmlns:p14="http://schemas.microsoft.com/office/powerpoint/2010/main" val="2417234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0F30EB5-ED31-4A1B-76C9-BF8829D3D41B}"/>
              </a:ext>
            </a:extLst>
          </p:cNvPr>
          <p:cNvSpPr>
            <a:spLocks noGrp="1"/>
          </p:cNvSpPr>
          <p:nvPr>
            <p:ph type="sldNum" sz="quarter" idx="4"/>
          </p:nvPr>
        </p:nvSpPr>
        <p:spPr/>
        <p:txBody>
          <a:bodyPr/>
          <a:lstStyle/>
          <a:p>
            <a:fld id="{EF892D59-8F09-EF4B-AD6D-DA609442F868}" type="slidenum">
              <a:rPr lang="en-GB" smtClean="0"/>
              <a:pPr/>
              <a:t>14</a:t>
            </a:fld>
            <a:endParaRPr lang="en-GB" dirty="0"/>
          </a:p>
        </p:txBody>
      </p:sp>
      <p:sp>
        <p:nvSpPr>
          <p:cNvPr id="4" name="Text Placeholder 3">
            <a:extLst>
              <a:ext uri="{FF2B5EF4-FFF2-40B4-BE49-F238E27FC236}">
                <a16:creationId xmlns:a16="http://schemas.microsoft.com/office/drawing/2014/main" id="{B4827544-E30C-92F2-16A5-7352515DDC41}"/>
              </a:ext>
            </a:extLst>
          </p:cNvPr>
          <p:cNvSpPr>
            <a:spLocks noGrp="1"/>
          </p:cNvSpPr>
          <p:nvPr>
            <p:ph type="body" sz="quarter" idx="10"/>
          </p:nvPr>
        </p:nvSpPr>
        <p:spPr/>
        <p:txBody>
          <a:bodyPr/>
          <a:lstStyle/>
          <a:p>
            <a:r>
              <a:rPr lang="en-GB" dirty="0"/>
              <a:t>Change of culture</a:t>
            </a:r>
          </a:p>
        </p:txBody>
      </p:sp>
      <p:graphicFrame>
        <p:nvGraphicFramePr>
          <p:cNvPr id="5" name="Table 4">
            <a:extLst>
              <a:ext uri="{FF2B5EF4-FFF2-40B4-BE49-F238E27FC236}">
                <a16:creationId xmlns:a16="http://schemas.microsoft.com/office/drawing/2014/main" id="{9429D540-EE77-27A9-8E2C-B5201DFB0B63}"/>
              </a:ext>
            </a:extLst>
          </p:cNvPr>
          <p:cNvGraphicFramePr>
            <a:graphicFrameLocks noGrp="1"/>
          </p:cNvGraphicFramePr>
          <p:nvPr>
            <p:extLst>
              <p:ext uri="{D42A27DB-BD31-4B8C-83A1-F6EECF244321}">
                <p14:modId xmlns:p14="http://schemas.microsoft.com/office/powerpoint/2010/main" val="1730578968"/>
              </p:ext>
            </p:extLst>
          </p:nvPr>
        </p:nvGraphicFramePr>
        <p:xfrm>
          <a:off x="4137152" y="1176866"/>
          <a:ext cx="7977904" cy="3688080"/>
        </p:xfrm>
        <a:graphic>
          <a:graphicData uri="http://schemas.openxmlformats.org/drawingml/2006/table">
            <a:tbl>
              <a:tblPr firstRow="1" bandRow="1">
                <a:tableStyleId>{5940675A-B579-460E-94D1-54222C63F5DA}</a:tableStyleId>
              </a:tblPr>
              <a:tblGrid>
                <a:gridCol w="3404759">
                  <a:extLst>
                    <a:ext uri="{9D8B030D-6E8A-4147-A177-3AD203B41FA5}">
                      <a16:colId xmlns:a16="http://schemas.microsoft.com/office/drawing/2014/main" val="48278078"/>
                    </a:ext>
                  </a:extLst>
                </a:gridCol>
                <a:gridCol w="4573145">
                  <a:extLst>
                    <a:ext uri="{9D8B030D-6E8A-4147-A177-3AD203B41FA5}">
                      <a16:colId xmlns:a16="http://schemas.microsoft.com/office/drawing/2014/main" val="576626047"/>
                    </a:ext>
                  </a:extLst>
                </a:gridCol>
              </a:tblGrid>
              <a:tr h="1072558">
                <a:tc>
                  <a:txBody>
                    <a:bodyPr/>
                    <a:lstStyle/>
                    <a:p>
                      <a:r>
                        <a:rPr lang="en-GB" sz="1800" dirty="0"/>
                        <a:t>IT focus (inside-out)</a:t>
                      </a:r>
                    </a:p>
                    <a:p>
                      <a:r>
                        <a:rPr lang="en-GB" sz="1800" dirty="0"/>
                        <a:t>Silos</a:t>
                      </a:r>
                    </a:p>
                    <a:p>
                      <a:r>
                        <a:rPr lang="en-GB" sz="1800" dirty="0"/>
                        <a:t>Command and control</a:t>
                      </a:r>
                    </a:p>
                    <a:p>
                      <a:r>
                        <a:rPr lang="en-GB" sz="1800" dirty="0"/>
                        <a:t>Task-oriented </a:t>
                      </a:r>
                    </a:p>
                    <a:p>
                      <a:r>
                        <a:rPr lang="en-GB" sz="1800" dirty="0"/>
                        <a:t>Blame</a:t>
                      </a:r>
                    </a:p>
                    <a:p>
                      <a:r>
                        <a:rPr lang="en-GB" sz="1800" dirty="0"/>
                        <a:t>Reactive </a:t>
                      </a:r>
                    </a:p>
                    <a:p>
                      <a:r>
                        <a:rPr lang="en-GB" sz="1800" dirty="0"/>
                        <a:t>Content with the old</a:t>
                      </a:r>
                    </a:p>
                    <a:p>
                      <a:r>
                        <a:rPr lang="en-GB" sz="1800" dirty="0"/>
                        <a:t>Resistant to any change</a:t>
                      </a:r>
                    </a:p>
                    <a:p>
                      <a:r>
                        <a:rPr lang="en-GB" sz="1800" dirty="0"/>
                        <a:t>Low trust in others</a:t>
                      </a:r>
                    </a:p>
                    <a:p>
                      <a:r>
                        <a:rPr lang="en-GB" sz="1800" dirty="0"/>
                        <a:t>Covered up any failure</a:t>
                      </a:r>
                    </a:p>
                    <a:p>
                      <a:pPr marL="0" marR="0" lvl="0" indent="0" algn="l" defTabSz="914377" rtl="0" eaLnBrk="1" fontAlgn="auto" latinLnBrk="0" hangingPunct="1">
                        <a:lnSpc>
                          <a:spcPct val="100000"/>
                        </a:lnSpc>
                        <a:spcBef>
                          <a:spcPts val="0"/>
                        </a:spcBef>
                        <a:spcAft>
                          <a:spcPts val="0"/>
                        </a:spcAft>
                        <a:buClrTx/>
                        <a:buSzTx/>
                        <a:buFontTx/>
                        <a:buNone/>
                        <a:tabLst/>
                        <a:defRPr/>
                      </a:pPr>
                      <a:endParaRPr lang="en-GB" sz="1800" dirty="0"/>
                    </a:p>
                    <a:p>
                      <a:pPr marL="0" marR="0" lvl="0" indent="0" algn="l" defTabSz="914377" rtl="0" eaLnBrk="1" fontAlgn="auto" latinLnBrk="0" hangingPunct="1">
                        <a:lnSpc>
                          <a:spcPct val="100000"/>
                        </a:lnSpc>
                        <a:spcBef>
                          <a:spcPts val="0"/>
                        </a:spcBef>
                        <a:spcAft>
                          <a:spcPts val="0"/>
                        </a:spcAft>
                        <a:buClrTx/>
                        <a:buSzTx/>
                        <a:buFontTx/>
                        <a:buNone/>
                        <a:tabLst/>
                        <a:defRPr/>
                      </a:pPr>
                      <a:r>
                        <a:rPr lang="en-GB" sz="1800" dirty="0"/>
                        <a:t>Novelty is crushed</a:t>
                      </a:r>
                    </a:p>
                    <a:p>
                      <a:endParaRPr lang="en-GB" sz="2000" dirty="0"/>
                    </a:p>
                  </a:txBody>
                  <a:tcPr/>
                </a:tc>
                <a:tc>
                  <a:txBody>
                    <a:bodyPr/>
                    <a:lstStyle/>
                    <a:p>
                      <a:r>
                        <a:rPr lang="en-GB" sz="1800" dirty="0"/>
                        <a:t>Customer focus (outside-in)</a:t>
                      </a:r>
                    </a:p>
                    <a:p>
                      <a:r>
                        <a:rPr lang="en-GB" sz="1800" dirty="0"/>
                        <a:t>Cross-functional teams</a:t>
                      </a:r>
                    </a:p>
                    <a:p>
                      <a:r>
                        <a:rPr lang="en-GB" sz="1800" dirty="0"/>
                        <a:t>Collaborative</a:t>
                      </a:r>
                    </a:p>
                    <a:p>
                      <a:r>
                        <a:rPr lang="en-GB" sz="1800" dirty="0"/>
                        <a:t>Outcome-oriented </a:t>
                      </a:r>
                    </a:p>
                    <a:p>
                      <a:r>
                        <a:rPr lang="en-GB" sz="1800" dirty="0"/>
                        <a:t>Taking on responsibility </a:t>
                      </a:r>
                    </a:p>
                    <a:p>
                      <a:r>
                        <a:rPr lang="en-GB" sz="1800" dirty="0"/>
                        <a:t>Proactive</a:t>
                      </a:r>
                    </a:p>
                    <a:p>
                      <a:r>
                        <a:rPr lang="en-GB" sz="1800" dirty="0"/>
                        <a:t>Courageous </a:t>
                      </a:r>
                    </a:p>
                    <a:p>
                      <a:r>
                        <a:rPr lang="en-GB" sz="1800" dirty="0"/>
                        <a:t>Flexible </a:t>
                      </a:r>
                    </a:p>
                    <a:p>
                      <a:r>
                        <a:rPr lang="en-GB" sz="1800" dirty="0"/>
                        <a:t>High trust</a:t>
                      </a:r>
                    </a:p>
                    <a:p>
                      <a:r>
                        <a:rPr lang="en-GB" sz="1800" dirty="0"/>
                        <a:t>Responsibilities are shared</a:t>
                      </a:r>
                    </a:p>
                    <a:p>
                      <a:r>
                        <a:rPr lang="en-GB" sz="1800" dirty="0"/>
                        <a:t>Failure reported and investigated</a:t>
                      </a:r>
                    </a:p>
                    <a:p>
                      <a:r>
                        <a:rPr lang="en-GB" sz="1800" dirty="0"/>
                        <a:t>Novelty is implemented</a:t>
                      </a:r>
                    </a:p>
                    <a:p>
                      <a:endParaRPr lang="en-GB" dirty="0"/>
                    </a:p>
                  </a:txBody>
                  <a:tcPr/>
                </a:tc>
                <a:extLst>
                  <a:ext uri="{0D108BD9-81ED-4DB2-BD59-A6C34878D82A}">
                    <a16:rowId xmlns:a16="http://schemas.microsoft.com/office/drawing/2014/main" val="2481492750"/>
                  </a:ext>
                </a:extLst>
              </a:tr>
            </a:tbl>
          </a:graphicData>
        </a:graphic>
      </p:graphicFrame>
      <p:graphicFrame>
        <p:nvGraphicFramePr>
          <p:cNvPr id="6" name="Table 5">
            <a:extLst>
              <a:ext uri="{FF2B5EF4-FFF2-40B4-BE49-F238E27FC236}">
                <a16:creationId xmlns:a16="http://schemas.microsoft.com/office/drawing/2014/main" id="{F227F54A-CF94-B8BE-B6CD-B19FB1B93951}"/>
              </a:ext>
            </a:extLst>
          </p:cNvPr>
          <p:cNvGraphicFramePr>
            <a:graphicFrameLocks noGrp="1"/>
          </p:cNvGraphicFramePr>
          <p:nvPr>
            <p:extLst>
              <p:ext uri="{D42A27DB-BD31-4B8C-83A1-F6EECF244321}">
                <p14:modId xmlns:p14="http://schemas.microsoft.com/office/powerpoint/2010/main" val="3121377748"/>
              </p:ext>
            </p:extLst>
          </p:nvPr>
        </p:nvGraphicFramePr>
        <p:xfrm>
          <a:off x="4137152" y="797898"/>
          <a:ext cx="7977904" cy="370840"/>
        </p:xfrm>
        <a:graphic>
          <a:graphicData uri="http://schemas.openxmlformats.org/drawingml/2006/table">
            <a:tbl>
              <a:tblPr firstRow="1" bandRow="1">
                <a:tableStyleId>{5C22544A-7EE6-4342-B048-85BDC9FD1C3A}</a:tableStyleId>
              </a:tblPr>
              <a:tblGrid>
                <a:gridCol w="3406648">
                  <a:extLst>
                    <a:ext uri="{9D8B030D-6E8A-4147-A177-3AD203B41FA5}">
                      <a16:colId xmlns:a16="http://schemas.microsoft.com/office/drawing/2014/main" val="1414587558"/>
                    </a:ext>
                  </a:extLst>
                </a:gridCol>
                <a:gridCol w="4571256">
                  <a:extLst>
                    <a:ext uri="{9D8B030D-6E8A-4147-A177-3AD203B41FA5}">
                      <a16:colId xmlns:a16="http://schemas.microsoft.com/office/drawing/2014/main" val="2013228850"/>
                    </a:ext>
                  </a:extLst>
                </a:gridCol>
              </a:tblGrid>
              <a:tr h="370840">
                <a:tc>
                  <a:txBody>
                    <a:bodyPr/>
                    <a:lstStyle/>
                    <a:p>
                      <a:pPr algn="ctr"/>
                      <a:r>
                        <a:rPr lang="en-GB" dirty="0"/>
                        <a:t>From</a:t>
                      </a:r>
                    </a:p>
                  </a:txBody>
                  <a:tcPr/>
                </a:tc>
                <a:tc>
                  <a:txBody>
                    <a:bodyPr/>
                    <a:lstStyle/>
                    <a:p>
                      <a:pPr algn="ctr"/>
                      <a:r>
                        <a:rPr lang="en-GB" dirty="0"/>
                        <a:t>To</a:t>
                      </a:r>
                    </a:p>
                  </a:txBody>
                  <a:tcPr/>
                </a:tc>
                <a:extLst>
                  <a:ext uri="{0D108BD9-81ED-4DB2-BD59-A6C34878D82A}">
                    <a16:rowId xmlns:a16="http://schemas.microsoft.com/office/drawing/2014/main" val="3996431767"/>
                  </a:ext>
                </a:extLst>
              </a:tr>
            </a:tbl>
          </a:graphicData>
        </a:graphic>
      </p:graphicFrame>
      <p:sp>
        <p:nvSpPr>
          <p:cNvPr id="8" name="TextBox 7">
            <a:extLst>
              <a:ext uri="{FF2B5EF4-FFF2-40B4-BE49-F238E27FC236}">
                <a16:creationId xmlns:a16="http://schemas.microsoft.com/office/drawing/2014/main" id="{86C99B36-B230-E869-DC2C-896A986544D5}"/>
              </a:ext>
            </a:extLst>
          </p:cNvPr>
          <p:cNvSpPr txBox="1"/>
          <p:nvPr/>
        </p:nvSpPr>
        <p:spPr>
          <a:xfrm>
            <a:off x="4856295" y="5835016"/>
            <a:ext cx="5833872" cy="676656"/>
          </a:xfrm>
          <a:prstGeom prst="rect">
            <a:avLst/>
          </a:prstGeom>
        </p:spPr>
        <p:style>
          <a:lnRef idx="0">
            <a:schemeClr val="accent3"/>
          </a:lnRef>
          <a:fillRef idx="3">
            <a:schemeClr val="accent3"/>
          </a:fillRef>
          <a:effectRef idx="3">
            <a:schemeClr val="accent3"/>
          </a:effectRef>
          <a:fontRef idx="minor">
            <a:schemeClr val="lt1"/>
          </a:fontRef>
        </p:style>
        <p:txBody>
          <a:bodyPr vert="horz" wrap="none" lIns="0" tIns="0" rIns="0" bIns="0" rtlCol="0" anchor="t" anchorCtr="0">
            <a:normAutofit/>
          </a:bodyPr>
          <a:lstStyle/>
          <a:p>
            <a:pPr algn="l"/>
            <a:r>
              <a:rPr lang="en-GB" sz="2000" b="1" dirty="0"/>
              <a:t>People don't resist change. </a:t>
            </a:r>
            <a:br>
              <a:rPr lang="en-GB" sz="2000" b="1" dirty="0"/>
            </a:br>
            <a:r>
              <a:rPr lang="en-GB" sz="2000" b="1" dirty="0"/>
              <a:t>They resist being changed.     </a:t>
            </a:r>
            <a:r>
              <a:rPr lang="en-GB" sz="2000" dirty="0"/>
              <a:t>Peter Senge</a:t>
            </a:r>
          </a:p>
        </p:txBody>
      </p:sp>
      <p:cxnSp>
        <p:nvCxnSpPr>
          <p:cNvPr id="7" name="Straight Arrow Connector 6">
            <a:extLst>
              <a:ext uri="{FF2B5EF4-FFF2-40B4-BE49-F238E27FC236}">
                <a16:creationId xmlns:a16="http://schemas.microsoft.com/office/drawing/2014/main" id="{2E44E02C-2FA0-37A7-C7CE-3089631D3C49}"/>
              </a:ext>
            </a:extLst>
          </p:cNvPr>
          <p:cNvCxnSpPr>
            <a:cxnSpLocks/>
          </p:cNvCxnSpPr>
          <p:nvPr/>
        </p:nvCxnSpPr>
        <p:spPr>
          <a:xfrm>
            <a:off x="6619954" y="1349985"/>
            <a:ext cx="846386"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 name="Straight Arrow Connector 8">
            <a:extLst>
              <a:ext uri="{FF2B5EF4-FFF2-40B4-BE49-F238E27FC236}">
                <a16:creationId xmlns:a16="http://schemas.microsoft.com/office/drawing/2014/main" id="{2604AFF2-E57D-3368-50D0-80D8CAD61312}"/>
              </a:ext>
            </a:extLst>
          </p:cNvPr>
          <p:cNvCxnSpPr>
            <a:cxnSpLocks/>
          </p:cNvCxnSpPr>
          <p:nvPr/>
        </p:nvCxnSpPr>
        <p:spPr>
          <a:xfrm>
            <a:off x="5004010" y="1645968"/>
            <a:ext cx="2462330"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1D0C0C83-A210-5ED8-CAB8-D54813D0993B}"/>
              </a:ext>
            </a:extLst>
          </p:cNvPr>
          <p:cNvCxnSpPr>
            <a:cxnSpLocks/>
          </p:cNvCxnSpPr>
          <p:nvPr/>
        </p:nvCxnSpPr>
        <p:spPr>
          <a:xfrm>
            <a:off x="6888246" y="1902906"/>
            <a:ext cx="578094"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29581F57-6A66-993F-7BD8-C2AB292DCE5C}"/>
              </a:ext>
            </a:extLst>
          </p:cNvPr>
          <p:cNvCxnSpPr>
            <a:cxnSpLocks/>
          </p:cNvCxnSpPr>
          <p:nvPr/>
        </p:nvCxnSpPr>
        <p:spPr>
          <a:xfrm>
            <a:off x="6009210" y="2205186"/>
            <a:ext cx="1457130"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a:extLst>
              <a:ext uri="{FF2B5EF4-FFF2-40B4-BE49-F238E27FC236}">
                <a16:creationId xmlns:a16="http://schemas.microsoft.com/office/drawing/2014/main" id="{1FD0231D-B18A-1773-67AB-2B4CCB55C26E}"/>
              </a:ext>
            </a:extLst>
          </p:cNvPr>
          <p:cNvCxnSpPr>
            <a:cxnSpLocks/>
          </p:cNvCxnSpPr>
          <p:nvPr/>
        </p:nvCxnSpPr>
        <p:spPr>
          <a:xfrm>
            <a:off x="5342931" y="2433156"/>
            <a:ext cx="2123409"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F2C0CF9F-6394-4DA5-B0AE-9B1B88577AF3}"/>
              </a:ext>
            </a:extLst>
          </p:cNvPr>
          <p:cNvCxnSpPr>
            <a:cxnSpLocks/>
          </p:cNvCxnSpPr>
          <p:nvPr/>
        </p:nvCxnSpPr>
        <p:spPr>
          <a:xfrm>
            <a:off x="5342931" y="2721582"/>
            <a:ext cx="2123409"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7" name="Straight Arrow Connector 16">
            <a:extLst>
              <a:ext uri="{FF2B5EF4-FFF2-40B4-BE49-F238E27FC236}">
                <a16:creationId xmlns:a16="http://schemas.microsoft.com/office/drawing/2014/main" id="{9352FBC2-86F7-1307-8842-8B8267DA8160}"/>
              </a:ext>
            </a:extLst>
          </p:cNvPr>
          <p:cNvCxnSpPr>
            <a:cxnSpLocks/>
          </p:cNvCxnSpPr>
          <p:nvPr/>
        </p:nvCxnSpPr>
        <p:spPr>
          <a:xfrm>
            <a:off x="6888246" y="2999931"/>
            <a:ext cx="578094"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EFD83661-B464-50C0-7B56-9419A1421360}"/>
              </a:ext>
            </a:extLst>
          </p:cNvPr>
          <p:cNvCxnSpPr>
            <a:cxnSpLocks/>
          </p:cNvCxnSpPr>
          <p:nvPr/>
        </p:nvCxnSpPr>
        <p:spPr>
          <a:xfrm>
            <a:off x="7071494" y="3287097"/>
            <a:ext cx="394846"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6C1808A2-4913-3EF6-464F-9D1F6C01B401}"/>
              </a:ext>
            </a:extLst>
          </p:cNvPr>
          <p:cNvCxnSpPr>
            <a:cxnSpLocks/>
          </p:cNvCxnSpPr>
          <p:nvPr/>
        </p:nvCxnSpPr>
        <p:spPr>
          <a:xfrm>
            <a:off x="6549441" y="3590637"/>
            <a:ext cx="916899"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FC63B73D-11F8-D582-9198-3FC0626F7561}"/>
              </a:ext>
            </a:extLst>
          </p:cNvPr>
          <p:cNvCxnSpPr>
            <a:cxnSpLocks/>
          </p:cNvCxnSpPr>
          <p:nvPr/>
        </p:nvCxnSpPr>
        <p:spPr>
          <a:xfrm>
            <a:off x="6951155" y="3862691"/>
            <a:ext cx="515185"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547E0242-6D4F-4854-5E52-D4905B94240F}"/>
              </a:ext>
            </a:extLst>
          </p:cNvPr>
          <p:cNvCxnSpPr>
            <a:cxnSpLocks/>
          </p:cNvCxnSpPr>
          <p:nvPr/>
        </p:nvCxnSpPr>
        <p:spPr>
          <a:xfrm>
            <a:off x="6549441" y="4400496"/>
            <a:ext cx="916899" cy="0"/>
          </a:xfrm>
          <a:prstGeom prst="straightConnector1">
            <a:avLst/>
          </a:prstGeom>
          <a:ln w="3175" cap="flat" cmpd="sng" algn="ctr">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prstDash val="lgDashDotDot"/>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8293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429DFF-66DB-F349-B021-B58A35A787A4}"/>
              </a:ext>
            </a:extLst>
          </p:cNvPr>
          <p:cNvSpPr>
            <a:spLocks noGrp="1"/>
          </p:cNvSpPr>
          <p:nvPr>
            <p:ph type="sldNum" sz="quarter" idx="4"/>
          </p:nvPr>
        </p:nvSpPr>
        <p:spPr/>
        <p:txBody>
          <a:bodyPr/>
          <a:lstStyle/>
          <a:p>
            <a:fld id="{EF892D59-8F09-EF4B-AD6D-DA609442F868}" type="slidenum">
              <a:rPr lang="en-GB" smtClean="0"/>
              <a:pPr/>
              <a:t>15</a:t>
            </a:fld>
            <a:endParaRPr lang="en-GB" dirty="0"/>
          </a:p>
        </p:txBody>
      </p:sp>
      <p:sp>
        <p:nvSpPr>
          <p:cNvPr id="5" name="Text Placeholder 4">
            <a:extLst>
              <a:ext uri="{FF2B5EF4-FFF2-40B4-BE49-F238E27FC236}">
                <a16:creationId xmlns:a16="http://schemas.microsoft.com/office/drawing/2014/main" id="{D709057F-38F5-D34E-BB27-E245CA5313B8}"/>
              </a:ext>
            </a:extLst>
          </p:cNvPr>
          <p:cNvSpPr>
            <a:spLocks noGrp="1"/>
          </p:cNvSpPr>
          <p:nvPr>
            <p:ph type="body" sz="quarter" idx="12"/>
          </p:nvPr>
        </p:nvSpPr>
        <p:spPr>
          <a:xfrm>
            <a:off x="237553" y="714539"/>
            <a:ext cx="2596989" cy="817224"/>
          </a:xfrm>
        </p:spPr>
        <p:txBody>
          <a:bodyPr/>
          <a:lstStyle/>
          <a:p>
            <a:r>
              <a:rPr lang="en-GB" sz="2400" b="1" dirty="0"/>
              <a:t>Evolve Experimentally</a:t>
            </a:r>
            <a:endParaRPr lang="en-US" sz="2400" b="1" dirty="0"/>
          </a:p>
        </p:txBody>
      </p:sp>
      <p:sp>
        <p:nvSpPr>
          <p:cNvPr id="6" name="Text Placeholder 5">
            <a:extLst>
              <a:ext uri="{FF2B5EF4-FFF2-40B4-BE49-F238E27FC236}">
                <a16:creationId xmlns:a16="http://schemas.microsoft.com/office/drawing/2014/main" id="{F7303CC2-2CF9-1049-8FFE-92B953B382E7}"/>
              </a:ext>
            </a:extLst>
          </p:cNvPr>
          <p:cNvSpPr>
            <a:spLocks noGrp="1"/>
          </p:cNvSpPr>
          <p:nvPr>
            <p:ph type="body" sz="quarter" idx="4294967295"/>
          </p:nvPr>
        </p:nvSpPr>
        <p:spPr>
          <a:xfrm>
            <a:off x="3236495" y="379413"/>
            <a:ext cx="8955505" cy="519112"/>
          </a:xfrm>
        </p:spPr>
        <p:txBody>
          <a:bodyPr/>
          <a:lstStyle/>
          <a:p>
            <a:pPr algn="ctr"/>
            <a:endParaRPr lang="en-GB" dirty="0"/>
          </a:p>
          <a:p>
            <a:r>
              <a:rPr lang="en-GB" dirty="0"/>
              <a:t>It is important that instead of processes being adopted, </a:t>
            </a:r>
            <a:br>
              <a:rPr lang="en-GB" dirty="0"/>
            </a:br>
            <a:r>
              <a:rPr lang="en-GB" dirty="0"/>
              <a:t>it is adapted.</a:t>
            </a:r>
          </a:p>
          <a:p>
            <a:pPr algn="ctr"/>
            <a:r>
              <a:rPr lang="en-GB" dirty="0"/>
              <a:t>	</a:t>
            </a:r>
          </a:p>
          <a:p>
            <a:endParaRPr lang="en-US" dirty="0"/>
          </a:p>
        </p:txBody>
      </p:sp>
      <p:pic>
        <p:nvPicPr>
          <p:cNvPr id="5122" name="Picture 2">
            <a:extLst>
              <a:ext uri="{FF2B5EF4-FFF2-40B4-BE49-F238E27FC236}">
                <a16:creationId xmlns:a16="http://schemas.microsoft.com/office/drawing/2014/main" id="{D00CEED4-A5D3-4433-B0BF-03D8AE6174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3471" y="635131"/>
            <a:ext cx="1320075" cy="1320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F809E0-FD97-927F-08D4-810C82ED7B89}"/>
              </a:ext>
            </a:extLst>
          </p:cNvPr>
          <p:cNvSpPr txBox="1"/>
          <p:nvPr/>
        </p:nvSpPr>
        <p:spPr>
          <a:xfrm>
            <a:off x="10319380" y="1926739"/>
            <a:ext cx="1621256" cy="307777"/>
          </a:xfrm>
          <a:prstGeom prst="rect">
            <a:avLst/>
          </a:prstGeom>
          <a:noFill/>
        </p:spPr>
        <p:txBody>
          <a:bodyPr wrap="square">
            <a:spAutoFit/>
          </a:bodyPr>
          <a:lstStyle/>
          <a:p>
            <a:r>
              <a:rPr lang="en-GB" sz="1400" b="1" dirty="0"/>
              <a:t>Jutta Eckstein</a:t>
            </a:r>
            <a:endParaRPr lang="en-GB" sz="1400" dirty="0"/>
          </a:p>
        </p:txBody>
      </p:sp>
      <p:sp>
        <p:nvSpPr>
          <p:cNvPr id="11" name="Text Placeholder 2">
            <a:extLst>
              <a:ext uri="{FF2B5EF4-FFF2-40B4-BE49-F238E27FC236}">
                <a16:creationId xmlns:a16="http://schemas.microsoft.com/office/drawing/2014/main" id="{A78AF28A-C39A-B30C-2C0C-FD1374829CC3}"/>
              </a:ext>
            </a:extLst>
          </p:cNvPr>
          <p:cNvSpPr txBox="1">
            <a:spLocks/>
          </p:cNvSpPr>
          <p:nvPr/>
        </p:nvSpPr>
        <p:spPr>
          <a:xfrm>
            <a:off x="237553" y="2729386"/>
            <a:ext cx="2761389" cy="603361"/>
          </a:xfrm>
          <a:prstGeom prst="rect">
            <a:avLst/>
          </a:prstGeom>
        </p:spPr>
        <p:txBody>
          <a:bodyPr vert="horz" lIns="0" tIns="0" rIns="0" bIns="0" rtlCol="0" anchor="t" anchorCtr="0">
            <a:noAutofit/>
          </a:bodyPr>
          <a:lstStyle>
            <a:lvl1pPr indent="0">
              <a:lnSpc>
                <a:spcPct val="100000"/>
              </a:lnSpc>
              <a:spcBef>
                <a:spcPts val="0"/>
              </a:spcBef>
              <a:spcAft>
                <a:spcPts val="0"/>
              </a:spcAft>
              <a:buSzPct val="115000"/>
              <a:buFont typeface="Arial" panose="020B0604020202020204" pitchFamily="34" charset="0"/>
              <a:buNone/>
              <a:defRPr sz="2400" b="1" i="0" cap="none" baseline="0">
                <a:solidFill>
                  <a:srgbClr val="004050"/>
                </a:solidFill>
                <a:latin typeface="Krana Fat B" panose="00000B00000000000000" pitchFamily="50" charset="0"/>
              </a:defRPr>
            </a:lvl1pPr>
            <a:lvl2pPr marL="0" indent="0">
              <a:lnSpc>
                <a:spcPct val="100000"/>
              </a:lnSpc>
              <a:spcBef>
                <a:spcPts val="0"/>
              </a:spcBef>
              <a:spcAft>
                <a:spcPts val="651"/>
              </a:spcAft>
              <a:buSzPct val="125000"/>
              <a:buFont typeface="Arial" panose="020B0604020202020204" pitchFamily="34" charset="0"/>
              <a:buNone/>
              <a:tabLst/>
              <a:defRPr b="0">
                <a:latin typeface="Montserrat" pitchFamily="2" charset="77"/>
              </a:defRPr>
            </a:lvl2pPr>
            <a:lvl3pPr marL="0" indent="0">
              <a:lnSpc>
                <a:spcPct val="100000"/>
              </a:lnSpc>
              <a:spcBef>
                <a:spcPts val="0"/>
              </a:spcBef>
              <a:spcAft>
                <a:spcPts val="651"/>
              </a:spcAft>
              <a:buSzPct val="120000"/>
              <a:buFont typeface="Arial" panose="020B0604020202020204" pitchFamily="34" charset="0"/>
              <a:buNone/>
              <a:tabLst/>
              <a:defRPr b="0" i="0">
                <a:latin typeface="Montserrat" pitchFamily="2" charset="77"/>
              </a:defRPr>
            </a:lvl3pPr>
            <a:lvl4pPr marL="0" indent="0">
              <a:lnSpc>
                <a:spcPct val="100000"/>
              </a:lnSpc>
              <a:spcBef>
                <a:spcPts val="0"/>
              </a:spcBef>
              <a:spcAft>
                <a:spcPts val="651"/>
              </a:spcAft>
              <a:buSzPct val="120000"/>
              <a:buFont typeface="Arial" panose="020B0604020202020204" pitchFamily="34" charset="0"/>
              <a:buNone/>
              <a:tabLst/>
              <a:defRPr b="0">
                <a:latin typeface="Montserrat" pitchFamily="2" charset="77"/>
              </a:defRPr>
            </a:lvl4pPr>
            <a:lvl5pPr marL="0" indent="0">
              <a:lnSpc>
                <a:spcPct val="100000"/>
              </a:lnSpc>
              <a:spcBef>
                <a:spcPts val="0"/>
              </a:spcBef>
              <a:spcAft>
                <a:spcPts val="651"/>
              </a:spcAft>
              <a:buSzPct val="125000"/>
              <a:buFont typeface="Arial" panose="020B0604020202020204" pitchFamily="34" charset="0"/>
              <a:buNone/>
              <a:tabLst/>
              <a:defRPr b="0">
                <a:latin typeface="Montserrat" pitchFamily="2" charset="77"/>
              </a:defRPr>
            </a:lvl5pPr>
            <a:lvl6pPr marL="2514537" indent="-228594">
              <a:lnSpc>
                <a:spcPct val="90000"/>
              </a:lnSpc>
              <a:spcBef>
                <a:spcPts val="500"/>
              </a:spcBef>
              <a:buFont typeface="Arial" panose="020B0604020202020204" pitchFamily="34" charset="0"/>
              <a:buChar char="•"/>
            </a:lvl6pPr>
            <a:lvl7pPr marL="2971726" indent="-228594">
              <a:lnSpc>
                <a:spcPct val="90000"/>
              </a:lnSpc>
              <a:spcBef>
                <a:spcPts val="500"/>
              </a:spcBef>
              <a:buFont typeface="Arial" panose="020B0604020202020204" pitchFamily="34" charset="0"/>
              <a:buChar char="•"/>
            </a:lvl7pPr>
            <a:lvl8pPr marL="3428914" indent="-228594">
              <a:lnSpc>
                <a:spcPct val="90000"/>
              </a:lnSpc>
              <a:spcBef>
                <a:spcPts val="500"/>
              </a:spcBef>
              <a:buFont typeface="Arial" panose="020B0604020202020204" pitchFamily="34" charset="0"/>
              <a:buChar char="•"/>
            </a:lvl8pPr>
            <a:lvl9pPr marL="3886103" indent="-228594">
              <a:lnSpc>
                <a:spcPct val="90000"/>
              </a:lnSpc>
              <a:spcBef>
                <a:spcPts val="500"/>
              </a:spcBef>
              <a:buFont typeface="Arial" panose="020B0604020202020204" pitchFamily="34" charset="0"/>
              <a:buChar char="•"/>
            </a:lvl9pPr>
          </a:lstStyle>
          <a:p>
            <a:r>
              <a:rPr lang="en-GB" dirty="0"/>
              <a:t>Implement </a:t>
            </a:r>
            <a:br>
              <a:rPr lang="en-GB" dirty="0"/>
            </a:br>
            <a:r>
              <a:rPr lang="en-GB" dirty="0"/>
              <a:t>Feedback Loops</a:t>
            </a:r>
            <a:endParaRPr lang="en-US" dirty="0"/>
          </a:p>
        </p:txBody>
      </p:sp>
      <p:sp>
        <p:nvSpPr>
          <p:cNvPr id="12" name="Text Placeholder 4">
            <a:extLst>
              <a:ext uri="{FF2B5EF4-FFF2-40B4-BE49-F238E27FC236}">
                <a16:creationId xmlns:a16="http://schemas.microsoft.com/office/drawing/2014/main" id="{4B2C0853-A05B-BDF7-C5D4-50B17D4759CD}"/>
              </a:ext>
            </a:extLst>
          </p:cNvPr>
          <p:cNvSpPr txBox="1">
            <a:spLocks/>
          </p:cNvSpPr>
          <p:nvPr/>
        </p:nvSpPr>
        <p:spPr>
          <a:xfrm>
            <a:off x="2789637" y="2741418"/>
            <a:ext cx="6750658" cy="2394285"/>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Ignoring feedback merely means that the system will eventually experience a massive unpleasant surprise rather than a small unpleasant surprise.</a:t>
            </a:r>
          </a:p>
          <a:p>
            <a:endParaRPr lang="en-GB" dirty="0"/>
          </a:p>
          <a:p>
            <a:pPr algn="r"/>
            <a:r>
              <a:rPr lang="en-GB" dirty="0"/>
              <a:t>	</a:t>
            </a:r>
          </a:p>
          <a:p>
            <a:endParaRPr lang="en-US" dirty="0"/>
          </a:p>
        </p:txBody>
      </p:sp>
      <p:sp>
        <p:nvSpPr>
          <p:cNvPr id="14" name="TextBox 13">
            <a:extLst>
              <a:ext uri="{FF2B5EF4-FFF2-40B4-BE49-F238E27FC236}">
                <a16:creationId xmlns:a16="http://schemas.microsoft.com/office/drawing/2014/main" id="{C1996E6A-3961-6CC2-91BF-5BD2F120FCD3}"/>
              </a:ext>
            </a:extLst>
          </p:cNvPr>
          <p:cNvSpPr txBox="1"/>
          <p:nvPr/>
        </p:nvSpPr>
        <p:spPr>
          <a:xfrm>
            <a:off x="10529933" y="3994482"/>
            <a:ext cx="1200150" cy="369332"/>
          </a:xfrm>
          <a:prstGeom prst="rect">
            <a:avLst/>
          </a:prstGeom>
          <a:noFill/>
        </p:spPr>
        <p:txBody>
          <a:bodyPr wrap="square">
            <a:spAutoFit/>
          </a:bodyPr>
          <a:lstStyle/>
          <a:p>
            <a:r>
              <a:rPr lang="en-GB" sz="1400" b="1" dirty="0"/>
              <a:t>John</a:t>
            </a:r>
            <a:r>
              <a:rPr lang="en-GB" b="1" dirty="0"/>
              <a:t> </a:t>
            </a:r>
            <a:r>
              <a:rPr lang="en-GB" sz="1400" b="1" dirty="0"/>
              <a:t>Gall</a:t>
            </a:r>
            <a:endParaRPr lang="en-GB" dirty="0"/>
          </a:p>
        </p:txBody>
      </p:sp>
      <p:pic>
        <p:nvPicPr>
          <p:cNvPr id="15" name="Picture 2" descr="John Gall (author) - Alchetron, The ...">
            <a:extLst>
              <a:ext uri="{FF2B5EF4-FFF2-40B4-BE49-F238E27FC236}">
                <a16:creationId xmlns:a16="http://schemas.microsoft.com/office/drawing/2014/main" id="{CBF83F3B-FB13-A0C3-06F0-1CD014892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9380" y="2650607"/>
            <a:ext cx="1324207" cy="141626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8" name="Text Placeholder 2">
            <a:extLst>
              <a:ext uri="{FF2B5EF4-FFF2-40B4-BE49-F238E27FC236}">
                <a16:creationId xmlns:a16="http://schemas.microsoft.com/office/drawing/2014/main" id="{6A92771B-342B-3F69-F526-BC029121B39A}"/>
              </a:ext>
            </a:extLst>
          </p:cNvPr>
          <p:cNvSpPr txBox="1">
            <a:spLocks/>
          </p:cNvSpPr>
          <p:nvPr/>
        </p:nvSpPr>
        <p:spPr>
          <a:xfrm>
            <a:off x="396616" y="4763939"/>
            <a:ext cx="2557378" cy="919681"/>
          </a:xfrm>
          <a:prstGeom prst="rect">
            <a:avLst/>
          </a:prstGeom>
        </p:spPr>
        <p:txBody>
          <a:bodyPr vert="horz" lIns="0" tIns="0" rIns="0" bIns="0" rtlCol="0" anchor="t" anchorCtr="0">
            <a:noAutofit/>
          </a:bodyPr>
          <a:lstStyle>
            <a:defPPr>
              <a:defRPr lang="en-US"/>
            </a:defPPr>
            <a:lvl1pPr indent="0">
              <a:lnSpc>
                <a:spcPct val="100000"/>
              </a:lnSpc>
              <a:spcBef>
                <a:spcPts val="0"/>
              </a:spcBef>
              <a:spcAft>
                <a:spcPts val="0"/>
              </a:spcAft>
              <a:buSzPct val="115000"/>
              <a:buFont typeface="Arial" panose="020B0604020202020204" pitchFamily="34" charset="0"/>
              <a:buNone/>
              <a:defRPr sz="2400" b="1" i="0" cap="none" baseline="0">
                <a:solidFill>
                  <a:srgbClr val="004050"/>
                </a:solidFill>
                <a:latin typeface="Krana Fat B" panose="00000B00000000000000" pitchFamily="50" charset="0"/>
              </a:defRPr>
            </a:lvl1pPr>
            <a:lvl2pPr marL="0" indent="0">
              <a:lnSpc>
                <a:spcPct val="100000"/>
              </a:lnSpc>
              <a:spcBef>
                <a:spcPts val="0"/>
              </a:spcBef>
              <a:spcAft>
                <a:spcPts val="651"/>
              </a:spcAft>
              <a:buSzPct val="125000"/>
              <a:buFont typeface="Arial" panose="020B0604020202020204" pitchFamily="34" charset="0"/>
              <a:buNone/>
              <a:tabLst/>
              <a:defRPr b="0">
                <a:latin typeface="Montserrat" pitchFamily="2" charset="77"/>
              </a:defRPr>
            </a:lvl2pPr>
            <a:lvl3pPr marL="0" indent="0">
              <a:lnSpc>
                <a:spcPct val="100000"/>
              </a:lnSpc>
              <a:spcBef>
                <a:spcPts val="0"/>
              </a:spcBef>
              <a:spcAft>
                <a:spcPts val="651"/>
              </a:spcAft>
              <a:buSzPct val="120000"/>
              <a:buFont typeface="Arial" panose="020B0604020202020204" pitchFamily="34" charset="0"/>
              <a:buNone/>
              <a:tabLst/>
              <a:defRPr b="0" i="0">
                <a:latin typeface="Montserrat" pitchFamily="2" charset="77"/>
              </a:defRPr>
            </a:lvl3pPr>
            <a:lvl4pPr marL="0" indent="0">
              <a:lnSpc>
                <a:spcPct val="100000"/>
              </a:lnSpc>
              <a:spcBef>
                <a:spcPts val="0"/>
              </a:spcBef>
              <a:spcAft>
                <a:spcPts val="651"/>
              </a:spcAft>
              <a:buSzPct val="120000"/>
              <a:buFont typeface="Arial" panose="020B0604020202020204" pitchFamily="34" charset="0"/>
              <a:buNone/>
              <a:tabLst/>
              <a:defRPr b="0">
                <a:latin typeface="Montserrat" pitchFamily="2" charset="77"/>
              </a:defRPr>
            </a:lvl4pPr>
            <a:lvl5pPr marL="0" indent="0">
              <a:lnSpc>
                <a:spcPct val="100000"/>
              </a:lnSpc>
              <a:spcBef>
                <a:spcPts val="0"/>
              </a:spcBef>
              <a:spcAft>
                <a:spcPts val="651"/>
              </a:spcAft>
              <a:buSzPct val="125000"/>
              <a:buFont typeface="Arial" panose="020B0604020202020204" pitchFamily="34" charset="0"/>
              <a:buNone/>
              <a:tabLst/>
              <a:defRPr b="0">
                <a:latin typeface="Montserrat" pitchFamily="2" charset="77"/>
              </a:defRPr>
            </a:lvl5pPr>
            <a:lvl6pPr marL="2514537" indent="-228594">
              <a:lnSpc>
                <a:spcPct val="90000"/>
              </a:lnSpc>
              <a:spcBef>
                <a:spcPts val="500"/>
              </a:spcBef>
              <a:buFont typeface="Arial" panose="020B0604020202020204" pitchFamily="34" charset="0"/>
              <a:buChar char="•"/>
            </a:lvl6pPr>
            <a:lvl7pPr marL="2971726" indent="-228594">
              <a:lnSpc>
                <a:spcPct val="90000"/>
              </a:lnSpc>
              <a:spcBef>
                <a:spcPts val="500"/>
              </a:spcBef>
              <a:buFont typeface="Arial" panose="020B0604020202020204" pitchFamily="34" charset="0"/>
              <a:buChar char="•"/>
            </a:lvl7pPr>
            <a:lvl8pPr marL="3428914" indent="-228594">
              <a:lnSpc>
                <a:spcPct val="90000"/>
              </a:lnSpc>
              <a:spcBef>
                <a:spcPts val="500"/>
              </a:spcBef>
              <a:buFont typeface="Arial" panose="020B0604020202020204" pitchFamily="34" charset="0"/>
              <a:buChar char="•"/>
            </a:lvl8pPr>
            <a:lvl9pPr marL="3886103" indent="-228594">
              <a:lnSpc>
                <a:spcPct val="90000"/>
              </a:lnSpc>
              <a:spcBef>
                <a:spcPts val="500"/>
              </a:spcBef>
              <a:buFont typeface="Arial" panose="020B0604020202020204" pitchFamily="34" charset="0"/>
              <a:buChar char="•"/>
            </a:lvl9pPr>
          </a:lstStyle>
          <a:p>
            <a:r>
              <a:rPr lang="en-US" dirty="0"/>
              <a:t>DevOps is Collective Responsibility</a:t>
            </a:r>
          </a:p>
        </p:txBody>
      </p:sp>
      <p:sp>
        <p:nvSpPr>
          <p:cNvPr id="20" name="TextBox 19">
            <a:extLst>
              <a:ext uri="{FF2B5EF4-FFF2-40B4-BE49-F238E27FC236}">
                <a16:creationId xmlns:a16="http://schemas.microsoft.com/office/drawing/2014/main" id="{52113C3A-561E-087D-13C1-C160DC20795D}"/>
              </a:ext>
            </a:extLst>
          </p:cNvPr>
          <p:cNvSpPr txBox="1"/>
          <p:nvPr/>
        </p:nvSpPr>
        <p:spPr>
          <a:xfrm>
            <a:off x="3118351" y="4732006"/>
            <a:ext cx="7351620" cy="923330"/>
          </a:xfrm>
          <a:prstGeom prst="rect">
            <a:avLst/>
          </a:prstGeom>
          <a:noFill/>
        </p:spPr>
        <p:txBody>
          <a:bodyPr wrap="square">
            <a:spAutoFit/>
          </a:bodyPr>
          <a:lstStyle/>
          <a:p>
            <a:r>
              <a:rPr lang="en-US" dirty="0"/>
              <a:t>It's not the tools that you have faith in –  </a:t>
            </a:r>
            <a:br>
              <a:rPr lang="en-US" dirty="0"/>
            </a:br>
            <a:r>
              <a:rPr lang="en-US" dirty="0"/>
              <a:t>tools are just tools. They work, or they don't work. </a:t>
            </a:r>
            <a:br>
              <a:rPr lang="en-US" dirty="0"/>
            </a:br>
            <a:r>
              <a:rPr lang="en-US" dirty="0"/>
              <a:t>It's people you have faith in or not.</a:t>
            </a:r>
            <a:endParaRPr lang="en-GB" dirty="0"/>
          </a:p>
        </p:txBody>
      </p:sp>
      <p:pic>
        <p:nvPicPr>
          <p:cNvPr id="21" name="Picture 2" descr="Steve Jobs - Wikipedia">
            <a:extLst>
              <a:ext uri="{FF2B5EF4-FFF2-40B4-BE49-F238E27FC236}">
                <a16:creationId xmlns:a16="http://schemas.microsoft.com/office/drawing/2014/main" id="{35121F9B-B6C3-02B6-6F7F-2CC303BB88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64661" y="4732006"/>
            <a:ext cx="1603530" cy="155215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95129AD-1C76-3E2A-EE15-024B22E09607}"/>
              </a:ext>
            </a:extLst>
          </p:cNvPr>
          <p:cNvSpPr txBox="1"/>
          <p:nvPr/>
        </p:nvSpPr>
        <p:spPr>
          <a:xfrm>
            <a:off x="10264661" y="6270793"/>
            <a:ext cx="1525385" cy="307777"/>
          </a:xfrm>
          <a:prstGeom prst="rect">
            <a:avLst/>
          </a:prstGeom>
          <a:noFill/>
        </p:spPr>
        <p:txBody>
          <a:bodyPr wrap="square">
            <a:spAutoFit/>
          </a:bodyPr>
          <a:lstStyle/>
          <a:p>
            <a:r>
              <a:rPr lang="en-US" sz="1400" b="1" dirty="0"/>
              <a:t>Steve Jobs</a:t>
            </a:r>
            <a:endParaRPr lang="en-GB" sz="1400" dirty="0"/>
          </a:p>
        </p:txBody>
      </p:sp>
    </p:spTree>
    <p:extLst>
      <p:ext uri="{BB962C8B-B14F-4D97-AF65-F5344CB8AC3E}">
        <p14:creationId xmlns:p14="http://schemas.microsoft.com/office/powerpoint/2010/main" val="380842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46286-24F1-0E44-9612-2CF95F440C4C}"/>
              </a:ext>
            </a:extLst>
          </p:cNvPr>
          <p:cNvSpPr>
            <a:spLocks noGrp="1"/>
          </p:cNvSpPr>
          <p:nvPr>
            <p:ph type="body" sz="quarter" idx="12"/>
          </p:nvPr>
        </p:nvSpPr>
        <p:spPr/>
        <p:txBody>
          <a:bodyPr/>
          <a:lstStyle/>
          <a:p>
            <a:r>
              <a:rPr lang="en-GB" dirty="0"/>
              <a:t>S – Sharing </a:t>
            </a:r>
            <a:endParaRPr lang="en-US" dirty="0"/>
          </a:p>
        </p:txBody>
      </p:sp>
      <p:sp>
        <p:nvSpPr>
          <p:cNvPr id="3" name="Text Placeholder 2">
            <a:extLst>
              <a:ext uri="{FF2B5EF4-FFF2-40B4-BE49-F238E27FC236}">
                <a16:creationId xmlns:a16="http://schemas.microsoft.com/office/drawing/2014/main" id="{2AD19E38-D110-644E-9F46-991AA4C54CCD}"/>
              </a:ext>
            </a:extLst>
          </p:cNvPr>
          <p:cNvSpPr>
            <a:spLocks noGrp="1"/>
          </p:cNvSpPr>
          <p:nvPr>
            <p:ph type="body" sz="quarter" idx="11"/>
          </p:nvPr>
        </p:nvSpPr>
        <p:spPr>
          <a:xfrm>
            <a:off x="1925672" y="1239715"/>
            <a:ext cx="6641689" cy="993181"/>
          </a:xfrm>
        </p:spPr>
        <p:txBody>
          <a:bodyPr/>
          <a:lstStyle/>
          <a:p>
            <a:pPr algn="ctr"/>
            <a:r>
              <a:rPr lang="en-GB" dirty="0"/>
              <a:t>“Knowledge is experience, everything else is information.”</a:t>
            </a:r>
            <a:br>
              <a:rPr lang="en-GB" dirty="0"/>
            </a:br>
            <a:endParaRPr lang="en-GB" dirty="0"/>
          </a:p>
          <a:p>
            <a:pPr algn="r"/>
            <a:r>
              <a:rPr lang="en-US" b="1" dirty="0"/>
              <a:t>Albert Einstein</a:t>
            </a:r>
            <a:r>
              <a:rPr lang="en-US" dirty="0"/>
              <a:t>		</a:t>
            </a:r>
            <a:endParaRPr lang="en-GB" dirty="0"/>
          </a:p>
          <a:p>
            <a:pPr algn="ctr"/>
            <a:endParaRPr lang="en-US" dirty="0"/>
          </a:p>
        </p:txBody>
      </p:sp>
      <p:sp>
        <p:nvSpPr>
          <p:cNvPr id="4" name="Slide Number Placeholder 3">
            <a:extLst>
              <a:ext uri="{FF2B5EF4-FFF2-40B4-BE49-F238E27FC236}">
                <a16:creationId xmlns:a16="http://schemas.microsoft.com/office/drawing/2014/main" id="{51FED35B-639D-8943-BF9A-186C4670208A}"/>
              </a:ext>
            </a:extLst>
          </p:cNvPr>
          <p:cNvSpPr>
            <a:spLocks noGrp="1"/>
          </p:cNvSpPr>
          <p:nvPr>
            <p:ph type="sldNum" sz="quarter" idx="4"/>
          </p:nvPr>
        </p:nvSpPr>
        <p:spPr/>
        <p:txBody>
          <a:bodyPr/>
          <a:lstStyle/>
          <a:p>
            <a:fld id="{EF892D59-8F09-EF4B-AD6D-DA609442F868}" type="slidenum">
              <a:rPr lang="en-GB" smtClean="0"/>
              <a:pPr/>
              <a:t>16</a:t>
            </a:fld>
            <a:endParaRPr lang="en-GB" dirty="0"/>
          </a:p>
        </p:txBody>
      </p:sp>
      <p:grpSp>
        <p:nvGrpSpPr>
          <p:cNvPr id="5" name="Group 4">
            <a:extLst>
              <a:ext uri="{FF2B5EF4-FFF2-40B4-BE49-F238E27FC236}">
                <a16:creationId xmlns:a16="http://schemas.microsoft.com/office/drawing/2014/main" id="{73DAA74C-B9CD-E643-B340-2A92BF8F0A38}"/>
              </a:ext>
            </a:extLst>
          </p:cNvPr>
          <p:cNvGrpSpPr/>
          <p:nvPr/>
        </p:nvGrpSpPr>
        <p:grpSpPr>
          <a:xfrm>
            <a:off x="2021012" y="3342275"/>
            <a:ext cx="6726047" cy="2483773"/>
            <a:chOff x="911046" y="1717883"/>
            <a:chExt cx="6726047" cy="2483773"/>
          </a:xfrm>
        </p:grpSpPr>
        <p:sp>
          <p:nvSpPr>
            <p:cNvPr id="6" name="Rounded Rectangle 5">
              <a:extLst>
                <a:ext uri="{FF2B5EF4-FFF2-40B4-BE49-F238E27FC236}">
                  <a16:creationId xmlns:a16="http://schemas.microsoft.com/office/drawing/2014/main" id="{B90944AB-05D9-F84B-8959-13E58D00B37E}"/>
                </a:ext>
              </a:extLst>
            </p:cNvPr>
            <p:cNvSpPr/>
            <p:nvPr/>
          </p:nvSpPr>
          <p:spPr>
            <a:xfrm>
              <a:off x="911046" y="1717883"/>
              <a:ext cx="1205187" cy="2483773"/>
            </a:xfrm>
            <a:prstGeom prst="roundRect">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FC560315-4FDB-114B-8901-450BF18DCA24}"/>
                </a:ext>
              </a:extLst>
            </p:cNvPr>
            <p:cNvGrpSpPr/>
            <p:nvPr/>
          </p:nvGrpSpPr>
          <p:grpSpPr>
            <a:xfrm>
              <a:off x="2062364" y="1979394"/>
              <a:ext cx="5574729" cy="2117980"/>
              <a:chOff x="2062364" y="1979394"/>
              <a:chExt cx="5574729" cy="2117980"/>
            </a:xfrm>
          </p:grpSpPr>
          <p:sp>
            <p:nvSpPr>
              <p:cNvPr id="8" name="Right Arrow 7">
                <a:extLst>
                  <a:ext uri="{FF2B5EF4-FFF2-40B4-BE49-F238E27FC236}">
                    <a16:creationId xmlns:a16="http://schemas.microsoft.com/office/drawing/2014/main" id="{4B6D1B97-8A0D-7942-86F5-135E7DC375B1}"/>
                  </a:ext>
                </a:extLst>
              </p:cNvPr>
              <p:cNvSpPr/>
              <p:nvPr/>
            </p:nvSpPr>
            <p:spPr>
              <a:xfrm>
                <a:off x="2066727" y="1979396"/>
                <a:ext cx="530488" cy="25717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ight Arrow 8">
                <a:extLst>
                  <a:ext uri="{FF2B5EF4-FFF2-40B4-BE49-F238E27FC236}">
                    <a16:creationId xmlns:a16="http://schemas.microsoft.com/office/drawing/2014/main" id="{20DDA2A3-9136-434C-9F25-0A4D2FEB5B73}"/>
                  </a:ext>
                </a:extLst>
              </p:cNvPr>
              <p:cNvSpPr/>
              <p:nvPr/>
            </p:nvSpPr>
            <p:spPr>
              <a:xfrm>
                <a:off x="3799146" y="1979395"/>
                <a:ext cx="530488" cy="25717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ight Arrow 9">
                <a:extLst>
                  <a:ext uri="{FF2B5EF4-FFF2-40B4-BE49-F238E27FC236}">
                    <a16:creationId xmlns:a16="http://schemas.microsoft.com/office/drawing/2014/main" id="{43FF4EB9-A1AC-9F45-94A8-9AC0A4FB9864}"/>
                  </a:ext>
                </a:extLst>
              </p:cNvPr>
              <p:cNvSpPr/>
              <p:nvPr/>
            </p:nvSpPr>
            <p:spPr>
              <a:xfrm>
                <a:off x="5377472" y="1979394"/>
                <a:ext cx="530488" cy="25717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a:extLst>
                  <a:ext uri="{FF2B5EF4-FFF2-40B4-BE49-F238E27FC236}">
                    <a16:creationId xmlns:a16="http://schemas.microsoft.com/office/drawing/2014/main" id="{80DBE3EC-DAF2-EA46-AF46-F137B1E38C89}"/>
                  </a:ext>
                </a:extLst>
              </p:cNvPr>
              <p:cNvSpPr/>
              <p:nvPr/>
            </p:nvSpPr>
            <p:spPr>
              <a:xfrm>
                <a:off x="7106605" y="1985256"/>
                <a:ext cx="530488" cy="257175"/>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Left Arrow 11">
                <a:extLst>
                  <a:ext uri="{FF2B5EF4-FFF2-40B4-BE49-F238E27FC236}">
                    <a16:creationId xmlns:a16="http://schemas.microsoft.com/office/drawing/2014/main" id="{B70E845D-1B6E-CC44-BBF3-CCC05CE6F710}"/>
                  </a:ext>
                </a:extLst>
              </p:cNvPr>
              <p:cNvSpPr/>
              <p:nvPr/>
            </p:nvSpPr>
            <p:spPr>
              <a:xfrm>
                <a:off x="7047599" y="3841342"/>
                <a:ext cx="530352" cy="256032"/>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eft Arrow 12">
                <a:extLst>
                  <a:ext uri="{FF2B5EF4-FFF2-40B4-BE49-F238E27FC236}">
                    <a16:creationId xmlns:a16="http://schemas.microsoft.com/office/drawing/2014/main" id="{B271D2DD-9F22-E349-8327-578CCB58E0F8}"/>
                  </a:ext>
                </a:extLst>
              </p:cNvPr>
              <p:cNvSpPr/>
              <p:nvPr/>
            </p:nvSpPr>
            <p:spPr>
              <a:xfrm>
                <a:off x="5406892" y="3819848"/>
                <a:ext cx="530352" cy="256032"/>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eft Arrow 13">
                <a:extLst>
                  <a:ext uri="{FF2B5EF4-FFF2-40B4-BE49-F238E27FC236}">
                    <a16:creationId xmlns:a16="http://schemas.microsoft.com/office/drawing/2014/main" id="{E7353356-4793-734D-9978-D1BE339CF648}"/>
                  </a:ext>
                </a:extLst>
              </p:cNvPr>
              <p:cNvSpPr/>
              <p:nvPr/>
            </p:nvSpPr>
            <p:spPr>
              <a:xfrm>
                <a:off x="3721691" y="3799853"/>
                <a:ext cx="530352" cy="256032"/>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Left Arrow 14">
                <a:extLst>
                  <a:ext uri="{FF2B5EF4-FFF2-40B4-BE49-F238E27FC236}">
                    <a16:creationId xmlns:a16="http://schemas.microsoft.com/office/drawing/2014/main" id="{2EF52ACD-8390-E649-BE62-93A4C52DD826}"/>
                  </a:ext>
                </a:extLst>
              </p:cNvPr>
              <p:cNvSpPr/>
              <p:nvPr/>
            </p:nvSpPr>
            <p:spPr>
              <a:xfrm>
                <a:off x="2062364" y="3799853"/>
                <a:ext cx="530352" cy="256032"/>
              </a:xfrm>
              <a:prstGeom prst="lef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36395776-6395-EA45-9969-48BB313B876D}"/>
              </a:ext>
            </a:extLst>
          </p:cNvPr>
          <p:cNvGrpSpPr/>
          <p:nvPr/>
        </p:nvGrpSpPr>
        <p:grpSpPr>
          <a:xfrm>
            <a:off x="1967485" y="2780564"/>
            <a:ext cx="7985539" cy="3792639"/>
            <a:chOff x="857519" y="1045476"/>
            <a:chExt cx="7340881" cy="3792639"/>
          </a:xfrm>
        </p:grpSpPr>
        <p:grpSp>
          <p:nvGrpSpPr>
            <p:cNvPr id="17" name="Group 16">
              <a:extLst>
                <a:ext uri="{FF2B5EF4-FFF2-40B4-BE49-F238E27FC236}">
                  <a16:creationId xmlns:a16="http://schemas.microsoft.com/office/drawing/2014/main" id="{7C89636A-C08B-294F-A8C5-8F339E9BF299}"/>
                </a:ext>
              </a:extLst>
            </p:cNvPr>
            <p:cNvGrpSpPr/>
            <p:nvPr/>
          </p:nvGrpSpPr>
          <p:grpSpPr>
            <a:xfrm>
              <a:off x="857519" y="1717880"/>
              <a:ext cx="7340881" cy="2483774"/>
              <a:chOff x="857519" y="1717880"/>
              <a:chExt cx="7340881" cy="2483774"/>
            </a:xfrm>
          </p:grpSpPr>
          <p:sp>
            <p:nvSpPr>
              <p:cNvPr id="22" name="Rounded Rectangle 21">
                <a:extLst>
                  <a:ext uri="{FF2B5EF4-FFF2-40B4-BE49-F238E27FC236}">
                    <a16:creationId xmlns:a16="http://schemas.microsoft.com/office/drawing/2014/main" id="{994F8596-F4FA-344E-ABF1-8BA439588422}"/>
                  </a:ext>
                </a:extLst>
              </p:cNvPr>
              <p:cNvSpPr/>
              <p:nvPr/>
            </p:nvSpPr>
            <p:spPr>
              <a:xfrm>
                <a:off x="2420114" y="1717881"/>
                <a:ext cx="1205187" cy="24837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ounded Rectangle 22">
                <a:extLst>
                  <a:ext uri="{FF2B5EF4-FFF2-40B4-BE49-F238E27FC236}">
                    <a16:creationId xmlns:a16="http://schemas.microsoft.com/office/drawing/2014/main" id="{9E8F3278-691C-FC4F-896C-DC6336E897C8}"/>
                  </a:ext>
                </a:extLst>
              </p:cNvPr>
              <p:cNvSpPr/>
              <p:nvPr/>
            </p:nvSpPr>
            <p:spPr>
              <a:xfrm>
                <a:off x="3925367" y="1717881"/>
                <a:ext cx="1205187" cy="24837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ounded Rectangle 23">
                <a:extLst>
                  <a:ext uri="{FF2B5EF4-FFF2-40B4-BE49-F238E27FC236}">
                    <a16:creationId xmlns:a16="http://schemas.microsoft.com/office/drawing/2014/main" id="{A5E18D3E-5599-784B-B935-B6240FE7A7AF}"/>
                  </a:ext>
                </a:extLst>
              </p:cNvPr>
              <p:cNvSpPr/>
              <p:nvPr/>
            </p:nvSpPr>
            <p:spPr>
              <a:xfrm>
                <a:off x="5453352" y="1717881"/>
                <a:ext cx="1205187" cy="24837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ounded Rectangle 24">
                <a:extLst>
                  <a:ext uri="{FF2B5EF4-FFF2-40B4-BE49-F238E27FC236}">
                    <a16:creationId xmlns:a16="http://schemas.microsoft.com/office/drawing/2014/main" id="{D47576FD-4F83-FE4F-AF68-E45E17DECEDE}"/>
                  </a:ext>
                </a:extLst>
              </p:cNvPr>
              <p:cNvSpPr/>
              <p:nvPr/>
            </p:nvSpPr>
            <p:spPr>
              <a:xfrm>
                <a:off x="6981337" y="1717880"/>
                <a:ext cx="1205187" cy="248377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38702576-0363-E047-A9F1-5BDD562A1037}"/>
                  </a:ext>
                </a:extLst>
              </p:cNvPr>
              <p:cNvGrpSpPr/>
              <p:nvPr/>
            </p:nvGrpSpPr>
            <p:grpSpPr>
              <a:xfrm>
                <a:off x="857519" y="2009377"/>
                <a:ext cx="7340881" cy="1720518"/>
                <a:chOff x="857519" y="2009377"/>
                <a:chExt cx="7340881" cy="1720518"/>
              </a:xfrm>
            </p:grpSpPr>
            <p:sp>
              <p:nvSpPr>
                <p:cNvPr id="27" name="TextBox 26">
                  <a:extLst>
                    <a:ext uri="{FF2B5EF4-FFF2-40B4-BE49-F238E27FC236}">
                      <a16:creationId xmlns:a16="http://schemas.microsoft.com/office/drawing/2014/main" id="{1CD94932-78CB-3C41-8354-936804DB2B85}"/>
                    </a:ext>
                  </a:extLst>
                </p:cNvPr>
                <p:cNvSpPr txBox="1"/>
                <p:nvPr/>
              </p:nvSpPr>
              <p:spPr>
                <a:xfrm>
                  <a:off x="857520" y="2009380"/>
                  <a:ext cx="1250649" cy="307777"/>
                </a:xfrm>
                <a:prstGeom prst="rect">
                  <a:avLst/>
                </a:prstGeom>
                <a:noFill/>
              </p:spPr>
              <p:txBody>
                <a:bodyPr wrap="square" rtlCol="0">
                  <a:spAutoFit/>
                </a:bodyPr>
                <a:lstStyle/>
                <a:p>
                  <a:pPr algn="ctr"/>
                  <a:r>
                    <a:rPr lang="en-US" sz="1400" dirty="0"/>
                    <a:t>Business</a:t>
                  </a:r>
                  <a:endParaRPr lang="en-GB" sz="1400" dirty="0"/>
                </a:p>
              </p:txBody>
            </p:sp>
            <p:sp>
              <p:nvSpPr>
                <p:cNvPr id="28" name="TextBox 27">
                  <a:extLst>
                    <a:ext uri="{FF2B5EF4-FFF2-40B4-BE49-F238E27FC236}">
                      <a16:creationId xmlns:a16="http://schemas.microsoft.com/office/drawing/2014/main" id="{92B9F6C9-4A01-C942-B14F-39D8B58F983C}"/>
                    </a:ext>
                  </a:extLst>
                </p:cNvPr>
                <p:cNvSpPr txBox="1"/>
                <p:nvPr/>
              </p:nvSpPr>
              <p:spPr>
                <a:xfrm>
                  <a:off x="2366588" y="2009378"/>
                  <a:ext cx="1250649" cy="307777"/>
                </a:xfrm>
                <a:prstGeom prst="rect">
                  <a:avLst/>
                </a:prstGeom>
                <a:noFill/>
              </p:spPr>
              <p:txBody>
                <a:bodyPr wrap="square" rtlCol="0">
                  <a:spAutoFit/>
                </a:bodyPr>
                <a:lstStyle/>
                <a:p>
                  <a:pPr algn="ctr"/>
                  <a:r>
                    <a:rPr lang="en-US" sz="1400" dirty="0"/>
                    <a:t>Design</a:t>
                  </a:r>
                  <a:endParaRPr lang="en-GB" sz="1400" dirty="0"/>
                </a:p>
              </p:txBody>
            </p:sp>
            <p:sp>
              <p:nvSpPr>
                <p:cNvPr id="29" name="TextBox 28">
                  <a:extLst>
                    <a:ext uri="{FF2B5EF4-FFF2-40B4-BE49-F238E27FC236}">
                      <a16:creationId xmlns:a16="http://schemas.microsoft.com/office/drawing/2014/main" id="{46C9A93F-DE93-BC42-B676-794B00232A33}"/>
                    </a:ext>
                  </a:extLst>
                </p:cNvPr>
                <p:cNvSpPr txBox="1"/>
                <p:nvPr/>
              </p:nvSpPr>
              <p:spPr>
                <a:xfrm>
                  <a:off x="3871841" y="2009378"/>
                  <a:ext cx="1250649" cy="307777"/>
                </a:xfrm>
                <a:prstGeom prst="rect">
                  <a:avLst/>
                </a:prstGeom>
                <a:noFill/>
              </p:spPr>
              <p:txBody>
                <a:bodyPr wrap="square" rtlCol="0">
                  <a:spAutoFit/>
                </a:bodyPr>
                <a:lstStyle/>
                <a:p>
                  <a:pPr algn="ctr"/>
                  <a:r>
                    <a:rPr lang="en-US" sz="1400" dirty="0"/>
                    <a:t>Dev</a:t>
                  </a:r>
                </a:p>
              </p:txBody>
            </p:sp>
            <p:sp>
              <p:nvSpPr>
                <p:cNvPr id="30" name="TextBox 29">
                  <a:extLst>
                    <a:ext uri="{FF2B5EF4-FFF2-40B4-BE49-F238E27FC236}">
                      <a16:creationId xmlns:a16="http://schemas.microsoft.com/office/drawing/2014/main" id="{830E87E0-9573-2B40-9B63-791D230F9662}"/>
                    </a:ext>
                  </a:extLst>
                </p:cNvPr>
                <p:cNvSpPr txBox="1"/>
                <p:nvPr/>
              </p:nvSpPr>
              <p:spPr>
                <a:xfrm>
                  <a:off x="5399826" y="2009378"/>
                  <a:ext cx="1250649" cy="523220"/>
                </a:xfrm>
                <a:prstGeom prst="rect">
                  <a:avLst/>
                </a:prstGeom>
                <a:noFill/>
              </p:spPr>
              <p:txBody>
                <a:bodyPr wrap="square" rtlCol="0">
                  <a:spAutoFit/>
                </a:bodyPr>
                <a:lstStyle/>
                <a:p>
                  <a:pPr algn="ctr"/>
                  <a:r>
                    <a:rPr lang="en-US" sz="1400" dirty="0"/>
                    <a:t>Test and</a:t>
                  </a:r>
                </a:p>
                <a:p>
                  <a:pPr algn="ctr"/>
                  <a:r>
                    <a:rPr lang="en-US" sz="1400" dirty="0"/>
                    <a:t>Release</a:t>
                  </a:r>
                  <a:endParaRPr lang="en-GB" sz="1400" dirty="0"/>
                </a:p>
              </p:txBody>
            </p:sp>
            <p:sp>
              <p:nvSpPr>
                <p:cNvPr id="31" name="TextBox 30">
                  <a:extLst>
                    <a:ext uri="{FF2B5EF4-FFF2-40B4-BE49-F238E27FC236}">
                      <a16:creationId xmlns:a16="http://schemas.microsoft.com/office/drawing/2014/main" id="{527834CD-2A1A-F84D-AA1D-C9CB50CB121C}"/>
                    </a:ext>
                  </a:extLst>
                </p:cNvPr>
                <p:cNvSpPr txBox="1"/>
                <p:nvPr/>
              </p:nvSpPr>
              <p:spPr>
                <a:xfrm>
                  <a:off x="6927811" y="2009377"/>
                  <a:ext cx="1250649" cy="307777"/>
                </a:xfrm>
                <a:prstGeom prst="rect">
                  <a:avLst/>
                </a:prstGeom>
                <a:noFill/>
              </p:spPr>
              <p:txBody>
                <a:bodyPr wrap="square" rtlCol="0">
                  <a:spAutoFit/>
                </a:bodyPr>
                <a:lstStyle/>
                <a:p>
                  <a:pPr algn="ctr"/>
                  <a:r>
                    <a:rPr lang="en-US" sz="1400" dirty="0"/>
                    <a:t>Ops</a:t>
                  </a:r>
                  <a:endParaRPr lang="en-GB" sz="1400" dirty="0"/>
                </a:p>
              </p:txBody>
            </p:sp>
            <p:sp>
              <p:nvSpPr>
                <p:cNvPr id="32" name="TextBox 31">
                  <a:extLst>
                    <a:ext uri="{FF2B5EF4-FFF2-40B4-BE49-F238E27FC236}">
                      <a16:creationId xmlns:a16="http://schemas.microsoft.com/office/drawing/2014/main" id="{DAD875B3-ACDA-FA4F-BFF8-3359C231D462}"/>
                    </a:ext>
                  </a:extLst>
                </p:cNvPr>
                <p:cNvSpPr txBox="1"/>
                <p:nvPr/>
              </p:nvSpPr>
              <p:spPr>
                <a:xfrm>
                  <a:off x="857519" y="3380630"/>
                  <a:ext cx="1250649" cy="307777"/>
                </a:xfrm>
                <a:prstGeom prst="rect">
                  <a:avLst/>
                </a:prstGeom>
                <a:noFill/>
              </p:spPr>
              <p:txBody>
                <a:bodyPr wrap="square" rtlCol="0">
                  <a:spAutoFit/>
                </a:bodyPr>
                <a:lstStyle/>
                <a:p>
                  <a:pPr algn="ctr"/>
                  <a:r>
                    <a:rPr lang="en-US" sz="1400" dirty="0"/>
                    <a:t>Manage</a:t>
                  </a:r>
                  <a:endParaRPr lang="en-GB" sz="1400" dirty="0"/>
                </a:p>
              </p:txBody>
            </p:sp>
            <p:sp>
              <p:nvSpPr>
                <p:cNvPr id="33" name="TextBox 32">
                  <a:extLst>
                    <a:ext uri="{FF2B5EF4-FFF2-40B4-BE49-F238E27FC236}">
                      <a16:creationId xmlns:a16="http://schemas.microsoft.com/office/drawing/2014/main" id="{A9F51543-A3AB-6C46-A316-80B994E348BC}"/>
                    </a:ext>
                  </a:extLst>
                </p:cNvPr>
                <p:cNvSpPr txBox="1"/>
                <p:nvPr/>
              </p:nvSpPr>
              <p:spPr>
                <a:xfrm>
                  <a:off x="2367562" y="3380630"/>
                  <a:ext cx="1250649" cy="307777"/>
                </a:xfrm>
                <a:prstGeom prst="rect">
                  <a:avLst/>
                </a:prstGeom>
                <a:noFill/>
              </p:spPr>
              <p:txBody>
                <a:bodyPr wrap="square" rtlCol="0">
                  <a:spAutoFit/>
                </a:bodyPr>
                <a:lstStyle/>
                <a:p>
                  <a:pPr algn="ctr"/>
                  <a:r>
                    <a:rPr lang="en-US" sz="1400" dirty="0"/>
                    <a:t>Plan</a:t>
                  </a:r>
                </a:p>
              </p:txBody>
            </p:sp>
            <p:sp>
              <p:nvSpPr>
                <p:cNvPr id="34" name="TextBox 33">
                  <a:extLst>
                    <a:ext uri="{FF2B5EF4-FFF2-40B4-BE49-F238E27FC236}">
                      <a16:creationId xmlns:a16="http://schemas.microsoft.com/office/drawing/2014/main" id="{3EFD6FEA-A5F8-C74C-BAF2-CE0A73301F64}"/>
                    </a:ext>
                  </a:extLst>
                </p:cNvPr>
                <p:cNvSpPr txBox="1"/>
                <p:nvPr/>
              </p:nvSpPr>
              <p:spPr>
                <a:xfrm>
                  <a:off x="3849111" y="3400624"/>
                  <a:ext cx="1250649" cy="307777"/>
                </a:xfrm>
                <a:prstGeom prst="rect">
                  <a:avLst/>
                </a:prstGeom>
                <a:noFill/>
              </p:spPr>
              <p:txBody>
                <a:bodyPr wrap="square" rtlCol="0">
                  <a:spAutoFit/>
                </a:bodyPr>
                <a:lstStyle/>
                <a:p>
                  <a:pPr algn="ctr"/>
                  <a:r>
                    <a:rPr lang="en-US" sz="1400" dirty="0"/>
                    <a:t>Build</a:t>
                  </a:r>
                </a:p>
              </p:txBody>
            </p:sp>
            <p:sp>
              <p:nvSpPr>
                <p:cNvPr id="35" name="TextBox 34">
                  <a:extLst>
                    <a:ext uri="{FF2B5EF4-FFF2-40B4-BE49-F238E27FC236}">
                      <a16:creationId xmlns:a16="http://schemas.microsoft.com/office/drawing/2014/main" id="{A06E9F78-9CCB-CD4C-B7BC-D419D72EC583}"/>
                    </a:ext>
                  </a:extLst>
                </p:cNvPr>
                <p:cNvSpPr txBox="1"/>
                <p:nvPr/>
              </p:nvSpPr>
              <p:spPr>
                <a:xfrm>
                  <a:off x="5399826" y="3422118"/>
                  <a:ext cx="1250649" cy="307777"/>
                </a:xfrm>
                <a:prstGeom prst="rect">
                  <a:avLst/>
                </a:prstGeom>
                <a:noFill/>
              </p:spPr>
              <p:txBody>
                <a:bodyPr wrap="square" rtlCol="0">
                  <a:spAutoFit/>
                </a:bodyPr>
                <a:lstStyle/>
                <a:p>
                  <a:pPr algn="ctr"/>
                  <a:r>
                    <a:rPr lang="en-US" sz="1400" dirty="0"/>
                    <a:t>QA</a:t>
                  </a:r>
                  <a:endParaRPr lang="en-GB" sz="1400" dirty="0"/>
                </a:p>
              </p:txBody>
            </p:sp>
            <p:sp>
              <p:nvSpPr>
                <p:cNvPr id="36" name="TextBox 35">
                  <a:extLst>
                    <a:ext uri="{FF2B5EF4-FFF2-40B4-BE49-F238E27FC236}">
                      <a16:creationId xmlns:a16="http://schemas.microsoft.com/office/drawing/2014/main" id="{06E66E16-8C80-264B-A39D-DDD353968A09}"/>
                    </a:ext>
                  </a:extLst>
                </p:cNvPr>
                <p:cNvSpPr txBox="1"/>
                <p:nvPr/>
              </p:nvSpPr>
              <p:spPr>
                <a:xfrm>
                  <a:off x="6947751" y="3416761"/>
                  <a:ext cx="1250649" cy="307777"/>
                </a:xfrm>
                <a:prstGeom prst="rect">
                  <a:avLst/>
                </a:prstGeom>
                <a:noFill/>
              </p:spPr>
              <p:txBody>
                <a:bodyPr wrap="square" rtlCol="0">
                  <a:spAutoFit/>
                </a:bodyPr>
                <a:lstStyle/>
                <a:p>
                  <a:pPr algn="ctr"/>
                  <a:r>
                    <a:rPr lang="en-US" sz="1400" dirty="0"/>
                    <a:t>Support</a:t>
                  </a:r>
                </a:p>
              </p:txBody>
            </p:sp>
          </p:grpSp>
        </p:grpSp>
        <p:sp>
          <p:nvSpPr>
            <p:cNvPr id="18" name="Right Arrow 17">
              <a:extLst>
                <a:ext uri="{FF2B5EF4-FFF2-40B4-BE49-F238E27FC236}">
                  <a16:creationId xmlns:a16="http://schemas.microsoft.com/office/drawing/2014/main" id="{66AB36B8-AC29-2C43-9416-6E902E895745}"/>
                </a:ext>
              </a:extLst>
            </p:cNvPr>
            <p:cNvSpPr/>
            <p:nvPr/>
          </p:nvSpPr>
          <p:spPr>
            <a:xfrm>
              <a:off x="914400" y="1045476"/>
              <a:ext cx="7267414" cy="594360"/>
            </a:xfrm>
            <a:prstGeom prst="rightArrow">
              <a:avLst/>
            </a:prstGeom>
            <a:solidFill>
              <a:schemeClr val="tx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EAC1C659-D9C7-5B4F-BB89-E3379E049905}"/>
                </a:ext>
              </a:extLst>
            </p:cNvPr>
            <p:cNvSpPr txBox="1"/>
            <p:nvPr/>
          </p:nvSpPr>
          <p:spPr>
            <a:xfrm>
              <a:off x="885234" y="1170432"/>
              <a:ext cx="7269480" cy="307777"/>
            </a:xfrm>
            <a:prstGeom prst="rect">
              <a:avLst/>
            </a:prstGeom>
            <a:noFill/>
          </p:spPr>
          <p:txBody>
            <a:bodyPr wrap="square" rtlCol="0">
              <a:spAutoFit/>
            </a:bodyPr>
            <a:lstStyle/>
            <a:p>
              <a:pPr algn="ctr"/>
              <a:r>
                <a:rPr lang="en-US" sz="1400" dirty="0"/>
                <a:t>Customer needs, feedback, app info, release info, bug fixes…. </a:t>
              </a:r>
              <a:endParaRPr lang="en-GB" sz="1400" dirty="0"/>
            </a:p>
          </p:txBody>
        </p:sp>
        <p:sp>
          <p:nvSpPr>
            <p:cNvPr id="20" name="Left Arrow 19">
              <a:extLst>
                <a:ext uri="{FF2B5EF4-FFF2-40B4-BE49-F238E27FC236}">
                  <a16:creationId xmlns:a16="http://schemas.microsoft.com/office/drawing/2014/main" id="{AA3B4C7D-0B4A-1A49-AF10-E0050828F2E0}"/>
                </a:ext>
              </a:extLst>
            </p:cNvPr>
            <p:cNvSpPr/>
            <p:nvPr/>
          </p:nvSpPr>
          <p:spPr>
            <a:xfrm>
              <a:off x="914400" y="4243755"/>
              <a:ext cx="7269480" cy="594360"/>
            </a:xfrm>
            <a:prstGeom prst="leftArrow">
              <a:avLst/>
            </a:prstGeom>
            <a:solidFill>
              <a:schemeClr val="accent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17585D5C-D89D-EA4E-9487-8E9DCABDD202}"/>
                </a:ext>
              </a:extLst>
            </p:cNvPr>
            <p:cNvSpPr txBox="1"/>
            <p:nvPr/>
          </p:nvSpPr>
          <p:spPr>
            <a:xfrm>
              <a:off x="914399" y="4370832"/>
              <a:ext cx="7269480" cy="307777"/>
            </a:xfrm>
            <a:prstGeom prst="rect">
              <a:avLst/>
            </a:prstGeom>
            <a:noFill/>
          </p:spPr>
          <p:txBody>
            <a:bodyPr wrap="square" rtlCol="0">
              <a:spAutoFit/>
            </a:bodyPr>
            <a:lstStyle/>
            <a:p>
              <a:pPr algn="ctr"/>
              <a:r>
                <a:rPr lang="en-US" sz="1400" dirty="0"/>
                <a:t>Revenue, engagement, device info, performance info, crashes….</a:t>
              </a:r>
              <a:endParaRPr lang="en-GB" sz="1400" dirty="0"/>
            </a:p>
          </p:txBody>
        </p:sp>
      </p:grpSp>
      <p:pic>
        <p:nvPicPr>
          <p:cNvPr id="37" name="Graphic 36" descr="Earth globe Africa and Europe">
            <a:extLst>
              <a:ext uri="{FF2B5EF4-FFF2-40B4-BE49-F238E27FC236}">
                <a16:creationId xmlns:a16="http://schemas.microsoft.com/office/drawing/2014/main" id="{668CAD60-F0B3-D34A-BCF1-5618BBD1EF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72969" y="4060648"/>
            <a:ext cx="914400" cy="914400"/>
          </a:xfrm>
          <a:prstGeom prst="rect">
            <a:avLst/>
          </a:prstGeom>
        </p:spPr>
      </p:pic>
      <p:pic>
        <p:nvPicPr>
          <p:cNvPr id="38" name="Graphic 37" descr="Paint">
            <a:extLst>
              <a:ext uri="{FF2B5EF4-FFF2-40B4-BE49-F238E27FC236}">
                <a16:creationId xmlns:a16="http://schemas.microsoft.com/office/drawing/2014/main" id="{2099DF9A-2972-BA46-AEBC-84D651E43C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4923" y="4060648"/>
            <a:ext cx="914400" cy="914400"/>
          </a:xfrm>
          <a:prstGeom prst="rect">
            <a:avLst/>
          </a:prstGeom>
        </p:spPr>
      </p:pic>
      <p:pic>
        <p:nvPicPr>
          <p:cNvPr id="39" name="Graphic 38" descr="Web design">
            <a:extLst>
              <a:ext uri="{FF2B5EF4-FFF2-40B4-BE49-F238E27FC236}">
                <a16:creationId xmlns:a16="http://schemas.microsoft.com/office/drawing/2014/main" id="{D66DAA04-97C1-9446-9C6F-645805DF849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0181" y="4060648"/>
            <a:ext cx="914400" cy="914400"/>
          </a:xfrm>
          <a:prstGeom prst="rect">
            <a:avLst/>
          </a:prstGeom>
        </p:spPr>
      </p:pic>
      <p:pic>
        <p:nvPicPr>
          <p:cNvPr id="40" name="Graphic 39" descr="Checklist">
            <a:extLst>
              <a:ext uri="{FF2B5EF4-FFF2-40B4-BE49-F238E27FC236}">
                <a16:creationId xmlns:a16="http://schemas.microsoft.com/office/drawing/2014/main" id="{A43A5C42-0595-8E40-927B-E5864A565D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53249" y="4135058"/>
            <a:ext cx="914400" cy="914400"/>
          </a:xfrm>
          <a:prstGeom prst="rect">
            <a:avLst/>
          </a:prstGeom>
        </p:spPr>
      </p:pic>
      <p:pic>
        <p:nvPicPr>
          <p:cNvPr id="41" name="Graphic 40" descr="Branching diagram">
            <a:extLst>
              <a:ext uri="{FF2B5EF4-FFF2-40B4-BE49-F238E27FC236}">
                <a16:creationId xmlns:a16="http://schemas.microsoft.com/office/drawing/2014/main" id="{31A3E4FC-CD26-144A-B7B7-32DEE7A71E7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27394" y="4135058"/>
            <a:ext cx="914400" cy="914400"/>
          </a:xfrm>
          <a:prstGeom prst="rect">
            <a:avLst/>
          </a:prstGeom>
        </p:spPr>
      </p:pic>
    </p:spTree>
    <p:extLst>
      <p:ext uri="{BB962C8B-B14F-4D97-AF65-F5344CB8AC3E}">
        <p14:creationId xmlns:p14="http://schemas.microsoft.com/office/powerpoint/2010/main" val="3259589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5322CA-FF86-4D4E-90B9-84CCED7E0DCA}"/>
              </a:ext>
            </a:extLst>
          </p:cNvPr>
          <p:cNvSpPr>
            <a:spLocks noGrp="1"/>
          </p:cNvSpPr>
          <p:nvPr>
            <p:ph type="sldNum" sz="quarter" idx="4"/>
          </p:nvPr>
        </p:nvSpPr>
        <p:spPr/>
        <p:txBody>
          <a:bodyPr/>
          <a:lstStyle/>
          <a:p>
            <a:fld id="{EF892D59-8F09-EF4B-AD6D-DA609442F868}" type="slidenum">
              <a:rPr lang="en-GB" smtClean="0"/>
              <a:pPr/>
              <a:t>17</a:t>
            </a:fld>
            <a:endParaRPr lang="en-GB" dirty="0"/>
          </a:p>
        </p:txBody>
      </p:sp>
      <p:sp>
        <p:nvSpPr>
          <p:cNvPr id="3" name="Text Placeholder 2">
            <a:extLst>
              <a:ext uri="{FF2B5EF4-FFF2-40B4-BE49-F238E27FC236}">
                <a16:creationId xmlns:a16="http://schemas.microsoft.com/office/drawing/2014/main" id="{CD338175-E2A8-054C-89D9-3128F6AF3D39}"/>
              </a:ext>
            </a:extLst>
          </p:cNvPr>
          <p:cNvSpPr>
            <a:spLocks noGrp="1"/>
          </p:cNvSpPr>
          <p:nvPr>
            <p:ph type="body" sz="quarter" idx="10"/>
          </p:nvPr>
        </p:nvSpPr>
        <p:spPr/>
        <p:txBody>
          <a:bodyPr/>
          <a:lstStyle/>
          <a:p>
            <a:r>
              <a:rPr lang="en-GB" dirty="0"/>
              <a:t>A – Automation</a:t>
            </a:r>
            <a:endParaRPr lang="en-US" dirty="0"/>
          </a:p>
        </p:txBody>
      </p:sp>
      <p:graphicFrame>
        <p:nvGraphicFramePr>
          <p:cNvPr id="5" name="Diagram 4">
            <a:extLst>
              <a:ext uri="{FF2B5EF4-FFF2-40B4-BE49-F238E27FC236}">
                <a16:creationId xmlns:a16="http://schemas.microsoft.com/office/drawing/2014/main" id="{71DA2F60-4EF7-8249-80CD-878D007A11A5}"/>
              </a:ext>
            </a:extLst>
          </p:cNvPr>
          <p:cNvGraphicFramePr/>
          <p:nvPr>
            <p:extLst>
              <p:ext uri="{D42A27DB-BD31-4B8C-83A1-F6EECF244321}">
                <p14:modId xmlns:p14="http://schemas.microsoft.com/office/powerpoint/2010/main" val="504649688"/>
              </p:ext>
            </p:extLst>
          </p:nvPr>
        </p:nvGraphicFramePr>
        <p:xfrm>
          <a:off x="3169974" y="-394807"/>
          <a:ext cx="8561941" cy="59655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194B280A-7939-EF47-BB5B-547C49B46CB5}"/>
              </a:ext>
            </a:extLst>
          </p:cNvPr>
          <p:cNvSpPr/>
          <p:nvPr/>
        </p:nvSpPr>
        <p:spPr>
          <a:xfrm>
            <a:off x="302849" y="2218645"/>
            <a:ext cx="3937296" cy="369332"/>
          </a:xfrm>
          <a:prstGeom prst="rect">
            <a:avLst/>
          </a:prstGeom>
        </p:spPr>
        <p:txBody>
          <a:bodyPr wrap="none">
            <a:spAutoFit/>
          </a:bodyPr>
          <a:lstStyle/>
          <a:p>
            <a:r>
              <a:rPr lang="en-GB" dirty="0"/>
              <a:t>Tools make automation possible</a:t>
            </a:r>
          </a:p>
        </p:txBody>
      </p:sp>
      <p:sp>
        <p:nvSpPr>
          <p:cNvPr id="8" name="TextBox 7">
            <a:extLst>
              <a:ext uri="{FF2B5EF4-FFF2-40B4-BE49-F238E27FC236}">
                <a16:creationId xmlns:a16="http://schemas.microsoft.com/office/drawing/2014/main" id="{CCE3D5ED-4228-B594-D8A6-7BDA33491F3A}"/>
              </a:ext>
            </a:extLst>
          </p:cNvPr>
          <p:cNvSpPr txBox="1"/>
          <p:nvPr/>
        </p:nvSpPr>
        <p:spPr>
          <a:xfrm>
            <a:off x="3706351" y="5792190"/>
            <a:ext cx="7942811" cy="646331"/>
          </a:xfrm>
          <a:prstGeom prst="rect">
            <a:avLst/>
          </a:prstGeom>
          <a:noFill/>
        </p:spPr>
        <p:txBody>
          <a:bodyPr wrap="square">
            <a:spAutoFit/>
          </a:bodyPr>
          <a:lstStyle/>
          <a:p>
            <a:pPr algn="ctr"/>
            <a:r>
              <a:rPr lang="en-GB" sz="1800" b="1" dirty="0"/>
              <a:t>Amazon push code to production </a:t>
            </a:r>
            <a:br>
              <a:rPr lang="en-GB" sz="1800" b="1" dirty="0"/>
            </a:br>
            <a:r>
              <a:rPr lang="en-GB" sz="1800" b="1" dirty="0"/>
              <a:t>every 11.7 seconds</a:t>
            </a:r>
          </a:p>
        </p:txBody>
      </p:sp>
    </p:spTree>
    <p:extLst>
      <p:ext uri="{BB962C8B-B14F-4D97-AF65-F5344CB8AC3E}">
        <p14:creationId xmlns:p14="http://schemas.microsoft.com/office/powerpoint/2010/main" val="1605593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893062-2C82-9649-8D5D-AB120A065C6C}"/>
              </a:ext>
            </a:extLst>
          </p:cNvPr>
          <p:cNvSpPr>
            <a:spLocks noGrp="1"/>
          </p:cNvSpPr>
          <p:nvPr>
            <p:ph type="body" sz="quarter" idx="10"/>
          </p:nvPr>
        </p:nvSpPr>
        <p:spPr/>
        <p:txBody>
          <a:bodyPr/>
          <a:lstStyle/>
          <a:p>
            <a:r>
              <a:rPr lang="en-GB" dirty="0"/>
              <a:t>What stops us?</a:t>
            </a:r>
            <a:endParaRPr lang="en-US" dirty="0"/>
          </a:p>
        </p:txBody>
      </p:sp>
      <p:sp>
        <p:nvSpPr>
          <p:cNvPr id="4" name="Slide Number Placeholder 3">
            <a:extLst>
              <a:ext uri="{FF2B5EF4-FFF2-40B4-BE49-F238E27FC236}">
                <a16:creationId xmlns:a16="http://schemas.microsoft.com/office/drawing/2014/main" id="{4EF0EC24-2445-D94C-84CB-02945C148F5C}"/>
              </a:ext>
            </a:extLst>
          </p:cNvPr>
          <p:cNvSpPr>
            <a:spLocks noGrp="1"/>
          </p:cNvSpPr>
          <p:nvPr>
            <p:ph type="sldNum" sz="quarter" idx="4"/>
          </p:nvPr>
        </p:nvSpPr>
        <p:spPr/>
        <p:txBody>
          <a:bodyPr/>
          <a:lstStyle/>
          <a:p>
            <a:fld id="{EF892D59-8F09-EF4B-AD6D-DA609442F868}" type="slidenum">
              <a:rPr lang="en-GB" smtClean="0"/>
              <a:pPr/>
              <a:t>18</a:t>
            </a:fld>
            <a:endParaRPr lang="en-GB" dirty="0"/>
          </a:p>
        </p:txBody>
      </p:sp>
      <p:sp>
        <p:nvSpPr>
          <p:cNvPr id="9" name="Text Placeholder 8">
            <a:extLst>
              <a:ext uri="{FF2B5EF4-FFF2-40B4-BE49-F238E27FC236}">
                <a16:creationId xmlns:a16="http://schemas.microsoft.com/office/drawing/2014/main" id="{286A276D-925D-2642-BE05-A9656CC93284}"/>
              </a:ext>
            </a:extLst>
          </p:cNvPr>
          <p:cNvSpPr>
            <a:spLocks noGrp="1"/>
          </p:cNvSpPr>
          <p:nvPr>
            <p:ph type="body" sz="quarter" idx="15"/>
          </p:nvPr>
        </p:nvSpPr>
        <p:spPr/>
        <p:txBody>
          <a:bodyPr/>
          <a:lstStyle/>
          <a:p>
            <a:pPr fontAlgn="base">
              <a:lnSpc>
                <a:spcPct val="150000"/>
              </a:lnSpc>
            </a:pPr>
            <a:r>
              <a:rPr lang="en-US" dirty="0"/>
              <a:t>“It’s too complicated.”</a:t>
            </a:r>
          </a:p>
          <a:p>
            <a:pPr fontAlgn="base">
              <a:lnSpc>
                <a:spcPct val="150000"/>
              </a:lnSpc>
            </a:pPr>
            <a:r>
              <a:rPr lang="en-US" dirty="0"/>
              <a:t>“I’ll break it.”</a:t>
            </a:r>
          </a:p>
          <a:p>
            <a:pPr fontAlgn="base">
              <a:lnSpc>
                <a:spcPct val="150000"/>
              </a:lnSpc>
            </a:pPr>
            <a:r>
              <a:rPr lang="en-US" dirty="0"/>
              <a:t>“What’s with all this code?”</a:t>
            </a:r>
          </a:p>
          <a:p>
            <a:pPr fontAlgn="base">
              <a:lnSpc>
                <a:spcPct val="150000"/>
              </a:lnSpc>
            </a:pPr>
            <a:r>
              <a:rPr lang="en-US" dirty="0"/>
              <a:t>“What is GitHub?”</a:t>
            </a:r>
          </a:p>
          <a:p>
            <a:pPr fontAlgn="base">
              <a:lnSpc>
                <a:spcPct val="150000"/>
              </a:lnSpc>
            </a:pPr>
            <a:r>
              <a:rPr lang="en-US" dirty="0"/>
              <a:t>“That’s not my responsibility.”</a:t>
            </a:r>
          </a:p>
          <a:p>
            <a:pPr fontAlgn="base">
              <a:lnSpc>
                <a:spcPct val="150000"/>
              </a:lnSpc>
            </a:pPr>
            <a:r>
              <a:rPr lang="en-US" dirty="0"/>
              <a:t>“Above my pay grade”</a:t>
            </a:r>
          </a:p>
          <a:p>
            <a:pPr fontAlgn="base">
              <a:lnSpc>
                <a:spcPct val="150000"/>
              </a:lnSpc>
            </a:pPr>
            <a:endParaRPr lang="en-US" dirty="0"/>
          </a:p>
          <a:p>
            <a:pPr fontAlgn="base">
              <a:lnSpc>
                <a:spcPct val="150000"/>
              </a:lnSpc>
            </a:pPr>
            <a:r>
              <a:rPr lang="en-GB" b="1" dirty="0"/>
              <a:t>Reasons why organisations fail to change</a:t>
            </a:r>
          </a:p>
          <a:p>
            <a:pPr fontAlgn="base"/>
            <a:endParaRPr lang="en-US" dirty="0"/>
          </a:p>
          <a:p>
            <a:endParaRPr lang="en-GB" dirty="0"/>
          </a:p>
          <a:p>
            <a:endParaRPr lang="en-US" dirty="0"/>
          </a:p>
        </p:txBody>
      </p:sp>
    </p:spTree>
    <p:extLst>
      <p:ext uri="{BB962C8B-B14F-4D97-AF65-F5344CB8AC3E}">
        <p14:creationId xmlns:p14="http://schemas.microsoft.com/office/powerpoint/2010/main" val="2703378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53E9F9-A534-9547-B308-2BBBBA31E34E}"/>
              </a:ext>
            </a:extLst>
          </p:cNvPr>
          <p:cNvSpPr>
            <a:spLocks noGrp="1"/>
          </p:cNvSpPr>
          <p:nvPr>
            <p:ph type="body" sz="quarter" idx="10"/>
          </p:nvPr>
        </p:nvSpPr>
        <p:spPr>
          <a:xfrm>
            <a:off x="384785" y="1349985"/>
            <a:ext cx="3590868" cy="2751999"/>
          </a:xfrm>
        </p:spPr>
        <p:txBody>
          <a:bodyPr/>
          <a:lstStyle/>
          <a:p>
            <a:r>
              <a:rPr lang="en-GB" sz="3200" dirty="0"/>
              <a:t>We Need Rounded Web Professionals</a:t>
            </a:r>
            <a:endParaRPr lang="en-US" sz="3200" dirty="0"/>
          </a:p>
        </p:txBody>
      </p:sp>
      <p:sp>
        <p:nvSpPr>
          <p:cNvPr id="3" name="Text Placeholder 2">
            <a:extLst>
              <a:ext uri="{FF2B5EF4-FFF2-40B4-BE49-F238E27FC236}">
                <a16:creationId xmlns:a16="http://schemas.microsoft.com/office/drawing/2014/main" id="{451B0702-6F72-C541-9BA2-C303DB569C44}"/>
              </a:ext>
            </a:extLst>
          </p:cNvPr>
          <p:cNvSpPr>
            <a:spLocks noGrp="1"/>
          </p:cNvSpPr>
          <p:nvPr>
            <p:ph type="body" sz="quarter" idx="15"/>
          </p:nvPr>
        </p:nvSpPr>
        <p:spPr/>
        <p:txBody>
          <a:bodyPr/>
          <a:lstStyle/>
          <a:p>
            <a:r>
              <a:rPr lang="en-GB" b="1" dirty="0"/>
              <a:t>The agile world demands multifaceted teams</a:t>
            </a:r>
          </a:p>
          <a:p>
            <a:pPr lvl="1"/>
            <a:r>
              <a:rPr lang="en-GB" dirty="0"/>
              <a:t>No-one working in development can choose not to be involved </a:t>
            </a:r>
            <a:br>
              <a:rPr lang="en-GB" dirty="0"/>
            </a:br>
            <a:r>
              <a:rPr lang="en-GB" dirty="0"/>
              <a:t>end-to-end</a:t>
            </a:r>
          </a:p>
          <a:p>
            <a:endParaRPr lang="en-US" dirty="0"/>
          </a:p>
        </p:txBody>
      </p:sp>
      <p:sp>
        <p:nvSpPr>
          <p:cNvPr id="4" name="Slide Number Placeholder 3">
            <a:extLst>
              <a:ext uri="{FF2B5EF4-FFF2-40B4-BE49-F238E27FC236}">
                <a16:creationId xmlns:a16="http://schemas.microsoft.com/office/drawing/2014/main" id="{9FA08224-330F-9C40-9232-9A14E79949AB}"/>
              </a:ext>
            </a:extLst>
          </p:cNvPr>
          <p:cNvSpPr>
            <a:spLocks noGrp="1"/>
          </p:cNvSpPr>
          <p:nvPr>
            <p:ph type="sldNum" sz="quarter" idx="4"/>
          </p:nvPr>
        </p:nvSpPr>
        <p:spPr/>
        <p:txBody>
          <a:bodyPr/>
          <a:lstStyle/>
          <a:p>
            <a:fld id="{EF892D59-8F09-EF4B-AD6D-DA609442F868}" type="slidenum">
              <a:rPr lang="en-GB" smtClean="0"/>
              <a:pPr/>
              <a:t>19</a:t>
            </a:fld>
            <a:endParaRPr lang="en-GB" dirty="0"/>
          </a:p>
        </p:txBody>
      </p:sp>
      <p:pic>
        <p:nvPicPr>
          <p:cNvPr id="5" name="Picture 4">
            <a:extLst>
              <a:ext uri="{FF2B5EF4-FFF2-40B4-BE49-F238E27FC236}">
                <a16:creationId xmlns:a16="http://schemas.microsoft.com/office/drawing/2014/main" id="{84E1E7EC-6028-AA4A-939B-54D62F7EAA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4292" y="4288908"/>
            <a:ext cx="2475585" cy="1467750"/>
          </a:xfrm>
          <a:prstGeom prst="rect">
            <a:avLst/>
          </a:prstGeom>
        </p:spPr>
      </p:pic>
      <p:pic>
        <p:nvPicPr>
          <p:cNvPr id="6" name="Picture 5">
            <a:extLst>
              <a:ext uri="{FF2B5EF4-FFF2-40B4-BE49-F238E27FC236}">
                <a16:creationId xmlns:a16="http://schemas.microsoft.com/office/drawing/2014/main" id="{9AAFD4F9-0B77-6548-99BB-5DF656C21E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04835" y="4288908"/>
            <a:ext cx="1992960" cy="1467750"/>
          </a:xfrm>
          <a:prstGeom prst="rect">
            <a:avLst/>
          </a:prstGeom>
        </p:spPr>
      </p:pic>
      <p:pic>
        <p:nvPicPr>
          <p:cNvPr id="7" name="Picture 6">
            <a:extLst>
              <a:ext uri="{FF2B5EF4-FFF2-40B4-BE49-F238E27FC236}">
                <a16:creationId xmlns:a16="http://schemas.microsoft.com/office/drawing/2014/main" id="{ED8939C8-74CD-0E48-AD19-68A992F103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60167" y="4288909"/>
            <a:ext cx="1717998" cy="1467749"/>
          </a:xfrm>
          <a:prstGeom prst="rect">
            <a:avLst/>
          </a:prstGeom>
        </p:spPr>
      </p:pic>
    </p:spTree>
    <p:extLst>
      <p:ext uri="{BB962C8B-B14F-4D97-AF65-F5344CB8AC3E}">
        <p14:creationId xmlns:p14="http://schemas.microsoft.com/office/powerpoint/2010/main" val="3033265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DCF711-DAB2-DD49-B820-F637B410C375}"/>
              </a:ext>
            </a:extLst>
          </p:cNvPr>
          <p:cNvSpPr>
            <a:spLocks noGrp="1"/>
          </p:cNvSpPr>
          <p:nvPr>
            <p:ph type="body" sz="quarter" idx="10"/>
          </p:nvPr>
        </p:nvSpPr>
        <p:spPr/>
        <p:txBody>
          <a:bodyPr/>
          <a:lstStyle/>
          <a:p>
            <a:r>
              <a:rPr lang="en-US" dirty="0"/>
              <a:t>Topics</a:t>
            </a:r>
          </a:p>
        </p:txBody>
      </p:sp>
      <p:sp>
        <p:nvSpPr>
          <p:cNvPr id="3" name="Text Placeholder 2">
            <a:extLst>
              <a:ext uri="{FF2B5EF4-FFF2-40B4-BE49-F238E27FC236}">
                <a16:creationId xmlns:a16="http://schemas.microsoft.com/office/drawing/2014/main" id="{BB94CCED-BE81-3747-8E17-881B84EA78BA}"/>
              </a:ext>
            </a:extLst>
          </p:cNvPr>
          <p:cNvSpPr>
            <a:spLocks noGrp="1"/>
          </p:cNvSpPr>
          <p:nvPr>
            <p:ph type="body" sz="quarter" idx="15"/>
          </p:nvPr>
        </p:nvSpPr>
        <p:spPr/>
        <p:txBody>
          <a:bodyPr/>
          <a:lstStyle/>
          <a:p>
            <a:pPr>
              <a:lnSpc>
                <a:spcPct val="150000"/>
              </a:lnSpc>
            </a:pPr>
            <a:r>
              <a:rPr lang="en-US" dirty="0"/>
              <a:t>Understanding DevOps</a:t>
            </a:r>
          </a:p>
          <a:p>
            <a:pPr>
              <a:lnSpc>
                <a:spcPct val="150000"/>
              </a:lnSpc>
            </a:pPr>
            <a:r>
              <a:rPr lang="en-US" dirty="0"/>
              <a:t>Building a DevOps culture</a:t>
            </a:r>
          </a:p>
          <a:p>
            <a:endParaRPr lang="en-US" dirty="0"/>
          </a:p>
          <a:p>
            <a:endParaRPr lang="en-US" dirty="0"/>
          </a:p>
        </p:txBody>
      </p:sp>
      <p:sp>
        <p:nvSpPr>
          <p:cNvPr id="4" name="Slide Number Placeholder 3">
            <a:extLst>
              <a:ext uri="{FF2B5EF4-FFF2-40B4-BE49-F238E27FC236}">
                <a16:creationId xmlns:a16="http://schemas.microsoft.com/office/drawing/2014/main" id="{B4AFB283-1325-944D-BEED-D434B6B3DFBC}"/>
              </a:ext>
            </a:extLst>
          </p:cNvPr>
          <p:cNvSpPr>
            <a:spLocks noGrp="1"/>
          </p:cNvSpPr>
          <p:nvPr>
            <p:ph type="sldNum" sz="quarter" idx="4"/>
          </p:nvPr>
        </p:nvSpPr>
        <p:spPr/>
        <p:txBody>
          <a:bodyPr/>
          <a:lstStyle/>
          <a:p>
            <a:fld id="{EF892D59-8F09-EF4B-AD6D-DA609442F868}" type="slidenum">
              <a:rPr lang="en-GB" smtClean="0"/>
              <a:pPr/>
              <a:t>2</a:t>
            </a:fld>
            <a:endParaRPr lang="en-GB" dirty="0"/>
          </a:p>
        </p:txBody>
      </p:sp>
    </p:spTree>
    <p:extLst>
      <p:ext uri="{BB962C8B-B14F-4D97-AF65-F5344CB8AC3E}">
        <p14:creationId xmlns:p14="http://schemas.microsoft.com/office/powerpoint/2010/main" val="178833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10A518-2AEB-1746-9190-256E5CABFD12}"/>
              </a:ext>
            </a:extLst>
          </p:cNvPr>
          <p:cNvSpPr>
            <a:spLocks noGrp="1"/>
          </p:cNvSpPr>
          <p:nvPr>
            <p:ph type="sldNum" sz="quarter" idx="4"/>
          </p:nvPr>
        </p:nvSpPr>
        <p:spPr/>
        <p:txBody>
          <a:bodyPr/>
          <a:lstStyle/>
          <a:p>
            <a:fld id="{EF892D59-8F09-EF4B-AD6D-DA609442F868}" type="slidenum">
              <a:rPr lang="en-GB" smtClean="0"/>
              <a:pPr/>
              <a:t>20</a:t>
            </a:fld>
            <a:endParaRPr lang="en-GB" dirty="0"/>
          </a:p>
        </p:txBody>
      </p:sp>
      <p:sp>
        <p:nvSpPr>
          <p:cNvPr id="3" name="Text Placeholder 2">
            <a:extLst>
              <a:ext uri="{FF2B5EF4-FFF2-40B4-BE49-F238E27FC236}">
                <a16:creationId xmlns:a16="http://schemas.microsoft.com/office/drawing/2014/main" id="{7AAFFA5E-7BE4-7B47-8364-180FCE84EE41}"/>
              </a:ext>
            </a:extLst>
          </p:cNvPr>
          <p:cNvSpPr>
            <a:spLocks noGrp="1"/>
          </p:cNvSpPr>
          <p:nvPr>
            <p:ph type="body" sz="quarter" idx="12"/>
          </p:nvPr>
        </p:nvSpPr>
        <p:spPr/>
        <p:txBody>
          <a:bodyPr/>
          <a:lstStyle/>
          <a:p>
            <a:r>
              <a:rPr lang="en-GB" dirty="0"/>
              <a:t>The type of Skills Required are Different</a:t>
            </a:r>
            <a:endParaRPr lang="en-US" dirty="0"/>
          </a:p>
        </p:txBody>
      </p:sp>
      <p:graphicFrame>
        <p:nvGraphicFramePr>
          <p:cNvPr id="4" name="Diagram 3">
            <a:extLst>
              <a:ext uri="{FF2B5EF4-FFF2-40B4-BE49-F238E27FC236}">
                <a16:creationId xmlns:a16="http://schemas.microsoft.com/office/drawing/2014/main" id="{28470A95-5778-3542-A0FD-D4ABFC7C1080}"/>
              </a:ext>
            </a:extLst>
          </p:cNvPr>
          <p:cNvGraphicFramePr/>
          <p:nvPr>
            <p:extLst>
              <p:ext uri="{D42A27DB-BD31-4B8C-83A1-F6EECF244321}">
                <p14:modId xmlns:p14="http://schemas.microsoft.com/office/powerpoint/2010/main" val="1288517474"/>
              </p:ext>
            </p:extLst>
          </p:nvPr>
        </p:nvGraphicFramePr>
        <p:xfrm>
          <a:off x="3195982" y="1775791"/>
          <a:ext cx="5800035" cy="29313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Unicorn">
            <a:extLst>
              <a:ext uri="{FF2B5EF4-FFF2-40B4-BE49-F238E27FC236}">
                <a16:creationId xmlns:a16="http://schemas.microsoft.com/office/drawing/2014/main" id="{C9971D98-1E44-9D46-BE1C-52254D4958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48826" y="4467878"/>
            <a:ext cx="1494345" cy="1494345"/>
          </a:xfrm>
          <a:prstGeom prst="rect">
            <a:avLst/>
          </a:prstGeom>
        </p:spPr>
      </p:pic>
      <p:cxnSp>
        <p:nvCxnSpPr>
          <p:cNvPr id="8" name="Straight Arrow Connector 7">
            <a:extLst>
              <a:ext uri="{FF2B5EF4-FFF2-40B4-BE49-F238E27FC236}">
                <a16:creationId xmlns:a16="http://schemas.microsoft.com/office/drawing/2014/main" id="{98873428-21A8-2D46-9C9F-7F2B61492999}"/>
              </a:ext>
            </a:extLst>
          </p:cNvPr>
          <p:cNvCxnSpPr/>
          <p:nvPr/>
        </p:nvCxnSpPr>
        <p:spPr>
          <a:xfrm flipV="1">
            <a:off x="6096000" y="3429000"/>
            <a:ext cx="0" cy="17128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94F1FFE2-90DC-3B41-A02A-32B84F06403D}"/>
              </a:ext>
            </a:extLst>
          </p:cNvPr>
          <p:cNvSpPr txBox="1">
            <a:spLocks/>
          </p:cNvSpPr>
          <p:nvPr/>
        </p:nvSpPr>
        <p:spPr>
          <a:xfrm>
            <a:off x="798141" y="6219122"/>
            <a:ext cx="10595714" cy="520263"/>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4000" b="0" i="0" kern="1200" cap="none" baseline="0">
                <a:solidFill>
                  <a:srgbClr val="004050"/>
                </a:solidFill>
                <a:latin typeface="Krana Fat B" panose="00000B00000000000000" pitchFamily="50"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dirty="0"/>
              <a:t>BE THE UNICORN</a:t>
            </a:r>
            <a:endParaRPr lang="en-US" dirty="0"/>
          </a:p>
        </p:txBody>
      </p:sp>
    </p:spTree>
    <p:extLst>
      <p:ext uri="{BB962C8B-B14F-4D97-AF65-F5344CB8AC3E}">
        <p14:creationId xmlns:p14="http://schemas.microsoft.com/office/powerpoint/2010/main" val="3242947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BA423-52DC-8D42-A450-778A358C9504}"/>
              </a:ext>
            </a:extLst>
          </p:cNvPr>
          <p:cNvSpPr>
            <a:spLocks noGrp="1"/>
          </p:cNvSpPr>
          <p:nvPr>
            <p:ph type="body" sz="quarter" idx="10"/>
          </p:nvPr>
        </p:nvSpPr>
        <p:spPr/>
        <p:txBody>
          <a:bodyPr/>
          <a:lstStyle/>
          <a:p>
            <a:r>
              <a:rPr lang="en-GB" dirty="0"/>
              <a:t>L – LEAN – Works With Agile</a:t>
            </a:r>
            <a:endParaRPr lang="en-US" dirty="0"/>
          </a:p>
        </p:txBody>
      </p:sp>
      <p:sp>
        <p:nvSpPr>
          <p:cNvPr id="3" name="Text Placeholder 2">
            <a:extLst>
              <a:ext uri="{FF2B5EF4-FFF2-40B4-BE49-F238E27FC236}">
                <a16:creationId xmlns:a16="http://schemas.microsoft.com/office/drawing/2014/main" id="{69C11259-A553-A144-AE23-9C312C067AC9}"/>
              </a:ext>
            </a:extLst>
          </p:cNvPr>
          <p:cNvSpPr>
            <a:spLocks noGrp="1"/>
          </p:cNvSpPr>
          <p:nvPr>
            <p:ph type="body" sz="quarter" idx="15"/>
          </p:nvPr>
        </p:nvSpPr>
        <p:spPr/>
        <p:txBody>
          <a:bodyPr/>
          <a:lstStyle/>
          <a:p>
            <a:pPr>
              <a:lnSpc>
                <a:spcPct val="150000"/>
              </a:lnSpc>
            </a:pPr>
            <a:r>
              <a:rPr lang="en-GB" sz="2000" dirty="0"/>
              <a:t>1. Eliminate Waste</a:t>
            </a:r>
          </a:p>
          <a:p>
            <a:pPr>
              <a:lnSpc>
                <a:spcPct val="150000"/>
              </a:lnSpc>
            </a:pPr>
            <a:r>
              <a:rPr lang="en-GB" sz="2000" dirty="0"/>
              <a:t>2. Build Quality In</a:t>
            </a:r>
          </a:p>
          <a:p>
            <a:pPr>
              <a:lnSpc>
                <a:spcPct val="150000"/>
              </a:lnSpc>
            </a:pPr>
            <a:r>
              <a:rPr lang="en-GB" sz="2000" dirty="0"/>
              <a:t>3. Create Knowledge</a:t>
            </a:r>
          </a:p>
          <a:p>
            <a:pPr>
              <a:lnSpc>
                <a:spcPct val="150000"/>
              </a:lnSpc>
            </a:pPr>
            <a:r>
              <a:rPr lang="en-GB" sz="2000" dirty="0"/>
              <a:t>4. Defer Commitment</a:t>
            </a:r>
          </a:p>
          <a:p>
            <a:pPr>
              <a:lnSpc>
                <a:spcPct val="150000"/>
              </a:lnSpc>
            </a:pPr>
            <a:r>
              <a:rPr lang="en-GB" sz="2000" dirty="0"/>
              <a:t>5. Deliver Fast</a:t>
            </a:r>
          </a:p>
          <a:p>
            <a:pPr>
              <a:lnSpc>
                <a:spcPct val="150000"/>
              </a:lnSpc>
            </a:pPr>
            <a:r>
              <a:rPr lang="en-GB" sz="2000" dirty="0"/>
              <a:t>6. Respect People</a:t>
            </a:r>
          </a:p>
          <a:p>
            <a:pPr>
              <a:lnSpc>
                <a:spcPct val="150000"/>
              </a:lnSpc>
            </a:pPr>
            <a:r>
              <a:rPr lang="en-GB" sz="2000" dirty="0"/>
              <a:t>7. Optimise The Whole</a:t>
            </a:r>
          </a:p>
          <a:p>
            <a:pPr>
              <a:lnSpc>
                <a:spcPct val="150000"/>
              </a:lnSpc>
            </a:pPr>
            <a:endParaRPr lang="en-GB" sz="1600" dirty="0"/>
          </a:p>
          <a:p>
            <a:pPr algn="r">
              <a:lnSpc>
                <a:spcPct val="150000"/>
              </a:lnSpc>
            </a:pPr>
            <a:r>
              <a:rPr lang="en-GB" sz="1600" b="1" dirty="0"/>
              <a:t>Mary and Tom </a:t>
            </a:r>
            <a:r>
              <a:rPr lang="en-GB" sz="1600" b="1" dirty="0" err="1"/>
              <a:t>Poppendieck</a:t>
            </a:r>
            <a:r>
              <a:rPr lang="en-GB" sz="1600" b="1" dirty="0"/>
              <a:t>	</a:t>
            </a:r>
          </a:p>
          <a:p>
            <a:endParaRPr lang="en-GB" sz="1600" dirty="0"/>
          </a:p>
          <a:p>
            <a:endParaRPr lang="en-US" sz="1600" dirty="0"/>
          </a:p>
        </p:txBody>
      </p:sp>
      <p:sp>
        <p:nvSpPr>
          <p:cNvPr id="4" name="Slide Number Placeholder 3">
            <a:extLst>
              <a:ext uri="{FF2B5EF4-FFF2-40B4-BE49-F238E27FC236}">
                <a16:creationId xmlns:a16="http://schemas.microsoft.com/office/drawing/2014/main" id="{03B644F1-467D-0742-9097-3104823B8DCD}"/>
              </a:ext>
            </a:extLst>
          </p:cNvPr>
          <p:cNvSpPr>
            <a:spLocks noGrp="1"/>
          </p:cNvSpPr>
          <p:nvPr>
            <p:ph type="sldNum" sz="quarter" idx="4"/>
          </p:nvPr>
        </p:nvSpPr>
        <p:spPr/>
        <p:txBody>
          <a:bodyPr/>
          <a:lstStyle/>
          <a:p>
            <a:fld id="{EF892D59-8F09-EF4B-AD6D-DA609442F868}" type="slidenum">
              <a:rPr lang="en-GB" smtClean="0"/>
              <a:pPr/>
              <a:t>21</a:t>
            </a:fld>
            <a:endParaRPr lang="en-GB" dirty="0"/>
          </a:p>
        </p:txBody>
      </p:sp>
    </p:spTree>
    <p:extLst>
      <p:ext uri="{BB962C8B-B14F-4D97-AF65-F5344CB8AC3E}">
        <p14:creationId xmlns:p14="http://schemas.microsoft.com/office/powerpoint/2010/main" val="2283757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8FF89-6A1E-A942-B2A4-ED8BE14AB00B}"/>
              </a:ext>
            </a:extLst>
          </p:cNvPr>
          <p:cNvSpPr>
            <a:spLocks noGrp="1"/>
          </p:cNvSpPr>
          <p:nvPr>
            <p:ph type="body" sz="quarter" idx="10"/>
          </p:nvPr>
        </p:nvSpPr>
        <p:spPr/>
        <p:txBody>
          <a:bodyPr/>
          <a:lstStyle/>
          <a:p>
            <a:r>
              <a:rPr lang="en-US" dirty="0"/>
              <a:t>Continuous Improvement</a:t>
            </a:r>
          </a:p>
        </p:txBody>
      </p:sp>
      <p:sp>
        <p:nvSpPr>
          <p:cNvPr id="3" name="Slide Number Placeholder 2">
            <a:extLst>
              <a:ext uri="{FF2B5EF4-FFF2-40B4-BE49-F238E27FC236}">
                <a16:creationId xmlns:a16="http://schemas.microsoft.com/office/drawing/2014/main" id="{76AAA564-1109-2B41-B1C2-7A87FE1E8A91}"/>
              </a:ext>
            </a:extLst>
          </p:cNvPr>
          <p:cNvSpPr>
            <a:spLocks noGrp="1"/>
          </p:cNvSpPr>
          <p:nvPr>
            <p:ph type="sldNum" sz="quarter" idx="4"/>
          </p:nvPr>
        </p:nvSpPr>
        <p:spPr/>
        <p:txBody>
          <a:bodyPr/>
          <a:lstStyle/>
          <a:p>
            <a:fld id="{EF892D59-8F09-EF4B-AD6D-DA609442F868}" type="slidenum">
              <a:rPr lang="en-GB" smtClean="0"/>
              <a:pPr/>
              <a:t>22</a:t>
            </a:fld>
            <a:endParaRPr lang="en-GB" dirty="0"/>
          </a:p>
        </p:txBody>
      </p:sp>
      <p:sp>
        <p:nvSpPr>
          <p:cNvPr id="4" name="Text Placeholder 3">
            <a:extLst>
              <a:ext uri="{FF2B5EF4-FFF2-40B4-BE49-F238E27FC236}">
                <a16:creationId xmlns:a16="http://schemas.microsoft.com/office/drawing/2014/main" id="{09451AAC-185B-7943-B9B7-8085364F4BC4}"/>
              </a:ext>
            </a:extLst>
          </p:cNvPr>
          <p:cNvSpPr>
            <a:spLocks noGrp="1"/>
          </p:cNvSpPr>
          <p:nvPr>
            <p:ph type="body" sz="quarter" idx="15"/>
          </p:nvPr>
        </p:nvSpPr>
        <p:spPr>
          <a:xfrm>
            <a:off x="4644173" y="1349985"/>
            <a:ext cx="6770687" cy="5112343"/>
          </a:xfrm>
        </p:spPr>
        <p:txBody>
          <a:bodyPr/>
          <a:lstStyle/>
          <a:p>
            <a:pPr>
              <a:lnSpc>
                <a:spcPct val="150000"/>
              </a:lnSpc>
            </a:pPr>
            <a:r>
              <a:rPr lang="en-US" b="1" dirty="0"/>
              <a:t>Continuous improvement</a:t>
            </a:r>
          </a:p>
          <a:p>
            <a:pPr lvl="1">
              <a:lnSpc>
                <a:spcPct val="150000"/>
              </a:lnSpc>
            </a:pPr>
            <a:r>
              <a:rPr lang="en-US" dirty="0"/>
              <a:t>Kaizen – 'good change’ – </a:t>
            </a:r>
            <a:br>
              <a:rPr lang="en-US" dirty="0"/>
            </a:br>
            <a:r>
              <a:rPr lang="en-US" dirty="0"/>
              <a:t>continuous improvement mindset</a:t>
            </a:r>
          </a:p>
          <a:p>
            <a:pPr>
              <a:lnSpc>
                <a:spcPct val="150000"/>
              </a:lnSpc>
            </a:pPr>
            <a:endParaRPr lang="en-US" dirty="0"/>
          </a:p>
          <a:p>
            <a:pPr>
              <a:lnSpc>
                <a:spcPct val="150000"/>
              </a:lnSpc>
            </a:pPr>
            <a:r>
              <a:rPr lang="en-US" b="1" dirty="0"/>
              <a:t>Targeting areas for improvement</a:t>
            </a:r>
          </a:p>
          <a:p>
            <a:pPr lvl="1">
              <a:lnSpc>
                <a:spcPct val="150000"/>
              </a:lnSpc>
            </a:pPr>
            <a:r>
              <a:rPr lang="en-US" dirty="0"/>
              <a:t>Bottlenecks</a:t>
            </a:r>
          </a:p>
          <a:p>
            <a:pPr lvl="1">
              <a:lnSpc>
                <a:spcPct val="150000"/>
              </a:lnSpc>
            </a:pPr>
            <a:r>
              <a:rPr lang="en-US" dirty="0"/>
              <a:t>Waste elimination</a:t>
            </a:r>
          </a:p>
          <a:p>
            <a:pPr lvl="1">
              <a:lnSpc>
                <a:spcPct val="150000"/>
              </a:lnSpc>
            </a:pPr>
            <a:r>
              <a:rPr lang="en-US" dirty="0"/>
              <a:t>Reduction of variability</a:t>
            </a:r>
          </a:p>
          <a:p>
            <a:endParaRPr lang="en-US" dirty="0"/>
          </a:p>
        </p:txBody>
      </p:sp>
      <p:sp>
        <p:nvSpPr>
          <p:cNvPr id="6" name="TextBox 5">
            <a:extLst>
              <a:ext uri="{FF2B5EF4-FFF2-40B4-BE49-F238E27FC236}">
                <a16:creationId xmlns:a16="http://schemas.microsoft.com/office/drawing/2014/main" id="{272A31CF-B0C8-20CC-F58B-7A94A0E2C885}"/>
              </a:ext>
            </a:extLst>
          </p:cNvPr>
          <p:cNvSpPr txBox="1"/>
          <p:nvPr/>
        </p:nvSpPr>
        <p:spPr>
          <a:xfrm>
            <a:off x="9175696" y="2960773"/>
            <a:ext cx="2372928" cy="253916"/>
          </a:xfrm>
          <a:prstGeom prst="rect">
            <a:avLst/>
          </a:prstGeom>
          <a:noFill/>
        </p:spPr>
        <p:txBody>
          <a:bodyPr wrap="square">
            <a:spAutoFit/>
          </a:bodyPr>
          <a:lstStyle/>
          <a:p>
            <a:pPr algn="l"/>
            <a:r>
              <a:rPr lang="en-GB" sz="1050" b="0" i="0" dirty="0">
                <a:solidFill>
                  <a:srgbClr val="36373C"/>
                </a:solidFill>
                <a:effectLst/>
                <a:latin typeface="Lato" panose="020F0502020204030203" pitchFamily="34" charset="0"/>
              </a:rPr>
              <a:t>Taiichi Ohno – the father of Lean </a:t>
            </a:r>
          </a:p>
        </p:txBody>
      </p:sp>
      <p:pic>
        <p:nvPicPr>
          <p:cNvPr id="8" name="Picture 7">
            <a:extLst>
              <a:ext uri="{FF2B5EF4-FFF2-40B4-BE49-F238E27FC236}">
                <a16:creationId xmlns:a16="http://schemas.microsoft.com/office/drawing/2014/main" id="{368151D3-1E6A-1B13-2300-0435E5567295}"/>
              </a:ext>
            </a:extLst>
          </p:cNvPr>
          <p:cNvPicPr>
            <a:picLocks noChangeAspect="1"/>
          </p:cNvPicPr>
          <p:nvPr/>
        </p:nvPicPr>
        <p:blipFill>
          <a:blip r:embed="rId3"/>
          <a:stretch>
            <a:fillRect/>
          </a:stretch>
        </p:blipFill>
        <p:spPr>
          <a:xfrm>
            <a:off x="8947716" y="1435517"/>
            <a:ext cx="2828888" cy="1481494"/>
          </a:xfrm>
          <a:prstGeom prst="rect">
            <a:avLst/>
          </a:prstGeom>
          <a:ln>
            <a:noFill/>
          </a:ln>
          <a:effectLst>
            <a:softEdge rad="112500"/>
          </a:effectLst>
        </p:spPr>
      </p:pic>
    </p:spTree>
    <p:extLst>
      <p:ext uri="{BB962C8B-B14F-4D97-AF65-F5344CB8AC3E}">
        <p14:creationId xmlns:p14="http://schemas.microsoft.com/office/powerpoint/2010/main" val="24339759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B6933D9-00A3-0445-A1F1-67DA188D43F7}"/>
              </a:ext>
            </a:extLst>
          </p:cNvPr>
          <p:cNvSpPr>
            <a:spLocks noGrp="1"/>
          </p:cNvSpPr>
          <p:nvPr>
            <p:ph type="body" sz="quarter" idx="12"/>
          </p:nvPr>
        </p:nvSpPr>
        <p:spPr/>
        <p:txBody>
          <a:bodyPr/>
          <a:lstStyle/>
          <a:p>
            <a:r>
              <a:rPr lang="en-US" dirty="0"/>
              <a:t>Example – Value Stream Map</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6642" y="2327563"/>
            <a:ext cx="8998715" cy="2964873"/>
          </a:xfrm>
          <a:prstGeom prst="rect">
            <a:avLst/>
          </a:prstGeom>
        </p:spPr>
      </p:pic>
    </p:spTree>
    <p:extLst>
      <p:ext uri="{BB962C8B-B14F-4D97-AF65-F5344CB8AC3E}">
        <p14:creationId xmlns:p14="http://schemas.microsoft.com/office/powerpoint/2010/main" val="400063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11C7BF-B4CF-7A46-BDFD-47AE8823B789}"/>
              </a:ext>
            </a:extLst>
          </p:cNvPr>
          <p:cNvSpPr>
            <a:spLocks noGrp="1"/>
          </p:cNvSpPr>
          <p:nvPr>
            <p:ph type="body" sz="quarter" idx="10"/>
          </p:nvPr>
        </p:nvSpPr>
        <p:spPr/>
        <p:txBody>
          <a:bodyPr/>
          <a:lstStyle/>
          <a:p>
            <a:r>
              <a:rPr lang="en-GB" dirty="0"/>
              <a:t>We Use Tools for Reasons</a:t>
            </a:r>
            <a:endParaRPr lang="en-US" dirty="0"/>
          </a:p>
        </p:txBody>
      </p:sp>
      <p:sp>
        <p:nvSpPr>
          <p:cNvPr id="3" name="Text Placeholder 2">
            <a:extLst>
              <a:ext uri="{FF2B5EF4-FFF2-40B4-BE49-F238E27FC236}">
                <a16:creationId xmlns:a16="http://schemas.microsoft.com/office/drawing/2014/main" id="{F0BFAEF8-73E3-0646-A195-83F0D9C2CF74}"/>
              </a:ext>
            </a:extLst>
          </p:cNvPr>
          <p:cNvSpPr>
            <a:spLocks noGrp="1"/>
          </p:cNvSpPr>
          <p:nvPr>
            <p:ph type="body" sz="quarter" idx="15"/>
          </p:nvPr>
        </p:nvSpPr>
        <p:spPr/>
        <p:txBody>
          <a:bodyPr/>
          <a:lstStyle/>
          <a:p>
            <a:r>
              <a:rPr lang="en-US" dirty="0"/>
              <a:t>Automation</a:t>
            </a:r>
          </a:p>
          <a:p>
            <a:pPr>
              <a:lnSpc>
                <a:spcPct val="150000"/>
              </a:lnSpc>
            </a:pPr>
            <a:r>
              <a:rPr lang="en-US" dirty="0"/>
              <a:t>Orchestration</a:t>
            </a:r>
          </a:p>
          <a:p>
            <a:pPr>
              <a:lnSpc>
                <a:spcPct val="150000"/>
              </a:lnSpc>
            </a:pPr>
            <a:r>
              <a:rPr lang="en-US" dirty="0"/>
              <a:t>Configuration</a:t>
            </a:r>
          </a:p>
          <a:p>
            <a:pPr>
              <a:lnSpc>
                <a:spcPct val="150000"/>
              </a:lnSpc>
            </a:pPr>
            <a:r>
              <a:rPr lang="en-US" dirty="0"/>
              <a:t>Testing</a:t>
            </a:r>
          </a:p>
          <a:p>
            <a:pPr>
              <a:lnSpc>
                <a:spcPct val="150000"/>
              </a:lnSpc>
            </a:pPr>
            <a:r>
              <a:rPr lang="en-US" dirty="0"/>
              <a:t>Logging and </a:t>
            </a:r>
            <a:r>
              <a:rPr lang="en-US" b="1" dirty="0"/>
              <a:t>monitoring</a:t>
            </a:r>
          </a:p>
          <a:p>
            <a:pPr>
              <a:lnSpc>
                <a:spcPct val="150000"/>
              </a:lnSpc>
            </a:pPr>
            <a:r>
              <a:rPr lang="en-US" dirty="0"/>
              <a:t>Continuous integration</a:t>
            </a:r>
          </a:p>
          <a:p>
            <a:pPr>
              <a:lnSpc>
                <a:spcPct val="150000"/>
              </a:lnSpc>
            </a:pPr>
            <a:r>
              <a:rPr lang="en-US" dirty="0"/>
              <a:t>Continuous delivery</a:t>
            </a:r>
          </a:p>
          <a:p>
            <a:endParaRPr lang="en-GB" dirty="0"/>
          </a:p>
          <a:p>
            <a:endParaRPr lang="en-US" dirty="0"/>
          </a:p>
        </p:txBody>
      </p:sp>
      <p:sp>
        <p:nvSpPr>
          <p:cNvPr id="4" name="Slide Number Placeholder 3">
            <a:extLst>
              <a:ext uri="{FF2B5EF4-FFF2-40B4-BE49-F238E27FC236}">
                <a16:creationId xmlns:a16="http://schemas.microsoft.com/office/drawing/2014/main" id="{177D4941-A1A7-FD47-9FC6-90E0CCAE4971}"/>
              </a:ext>
            </a:extLst>
          </p:cNvPr>
          <p:cNvSpPr>
            <a:spLocks noGrp="1"/>
          </p:cNvSpPr>
          <p:nvPr>
            <p:ph type="sldNum" sz="quarter" idx="4"/>
          </p:nvPr>
        </p:nvSpPr>
        <p:spPr/>
        <p:txBody>
          <a:bodyPr/>
          <a:lstStyle/>
          <a:p>
            <a:fld id="{EF892D59-8F09-EF4B-AD6D-DA609442F868}" type="slidenum">
              <a:rPr lang="en-GB" smtClean="0"/>
              <a:pPr/>
              <a:t>24</a:t>
            </a:fld>
            <a:endParaRPr lang="en-GB" dirty="0"/>
          </a:p>
        </p:txBody>
      </p:sp>
    </p:spTree>
    <p:extLst>
      <p:ext uri="{BB962C8B-B14F-4D97-AF65-F5344CB8AC3E}">
        <p14:creationId xmlns:p14="http://schemas.microsoft.com/office/powerpoint/2010/main" val="2561000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04ED6E-78BB-7349-BC71-1603291A15E1}"/>
              </a:ext>
            </a:extLst>
          </p:cNvPr>
          <p:cNvSpPr>
            <a:spLocks noGrp="1"/>
          </p:cNvSpPr>
          <p:nvPr>
            <p:ph type="sldNum" sz="quarter" idx="4"/>
          </p:nvPr>
        </p:nvSpPr>
        <p:spPr/>
        <p:txBody>
          <a:bodyPr/>
          <a:lstStyle/>
          <a:p>
            <a:fld id="{EF892D59-8F09-EF4B-AD6D-DA609442F868}" type="slidenum">
              <a:rPr lang="en-GB" smtClean="0"/>
              <a:pPr/>
              <a:t>25</a:t>
            </a:fld>
            <a:endParaRPr lang="en-GB" dirty="0"/>
          </a:p>
        </p:txBody>
      </p:sp>
      <p:sp>
        <p:nvSpPr>
          <p:cNvPr id="3" name="Text Placeholder 2">
            <a:extLst>
              <a:ext uri="{FF2B5EF4-FFF2-40B4-BE49-F238E27FC236}">
                <a16:creationId xmlns:a16="http://schemas.microsoft.com/office/drawing/2014/main" id="{257D7967-FCA6-3449-94D0-4EDF42763FF8}"/>
              </a:ext>
            </a:extLst>
          </p:cNvPr>
          <p:cNvSpPr>
            <a:spLocks noGrp="1"/>
          </p:cNvSpPr>
          <p:nvPr>
            <p:ph type="body" sz="quarter" idx="10"/>
          </p:nvPr>
        </p:nvSpPr>
        <p:spPr/>
        <p:txBody>
          <a:bodyPr/>
          <a:lstStyle/>
          <a:p>
            <a:pPr algn="ctr"/>
            <a:r>
              <a:rPr lang="en-GB" dirty="0"/>
              <a:t>Test Based DevOps</a:t>
            </a:r>
            <a:endParaRPr lang="en-US" dirty="0"/>
          </a:p>
        </p:txBody>
      </p:sp>
      <p:graphicFrame>
        <p:nvGraphicFramePr>
          <p:cNvPr id="4" name="Diagram 3">
            <a:extLst>
              <a:ext uri="{FF2B5EF4-FFF2-40B4-BE49-F238E27FC236}">
                <a16:creationId xmlns:a16="http://schemas.microsoft.com/office/drawing/2014/main" id="{06D974EF-65E4-B946-B7A5-F7778DCFA9FB}"/>
              </a:ext>
            </a:extLst>
          </p:cNvPr>
          <p:cNvGraphicFramePr/>
          <p:nvPr>
            <p:extLst>
              <p:ext uri="{D42A27DB-BD31-4B8C-83A1-F6EECF244321}">
                <p14:modId xmlns:p14="http://schemas.microsoft.com/office/powerpoint/2010/main" val="3642267145"/>
              </p:ext>
            </p:extLst>
          </p:nvPr>
        </p:nvGraphicFramePr>
        <p:xfrm>
          <a:off x="4325926" y="675806"/>
          <a:ext cx="7598220" cy="55063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8095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DF680C-C4E0-2B43-8FC8-2671BFEE4F3C}"/>
              </a:ext>
            </a:extLst>
          </p:cNvPr>
          <p:cNvSpPr>
            <a:spLocks noGrp="1"/>
          </p:cNvSpPr>
          <p:nvPr>
            <p:ph type="body" sz="quarter" idx="10"/>
          </p:nvPr>
        </p:nvSpPr>
        <p:spPr>
          <a:xfrm>
            <a:off x="384785" y="1349985"/>
            <a:ext cx="3443732" cy="2751999"/>
          </a:xfrm>
        </p:spPr>
        <p:txBody>
          <a:bodyPr anchor="t">
            <a:normAutofit/>
          </a:bodyPr>
          <a:lstStyle/>
          <a:p>
            <a:pPr>
              <a:spcAft>
                <a:spcPts val="600"/>
              </a:spcAft>
            </a:pPr>
            <a:r>
              <a:rPr lang="en-GB" dirty="0"/>
              <a:t>The Next Gen DevOps Lifecycle</a:t>
            </a:r>
            <a:endParaRPr lang="en-US"/>
          </a:p>
        </p:txBody>
      </p:sp>
      <p:sp>
        <p:nvSpPr>
          <p:cNvPr id="3" name="Text Placeholder 2">
            <a:extLst>
              <a:ext uri="{FF2B5EF4-FFF2-40B4-BE49-F238E27FC236}">
                <a16:creationId xmlns:a16="http://schemas.microsoft.com/office/drawing/2014/main" id="{06B0FFF2-1B27-8A4A-8ADF-B196477B7297}"/>
              </a:ext>
            </a:extLst>
          </p:cNvPr>
          <p:cNvSpPr>
            <a:spLocks noGrp="1"/>
          </p:cNvSpPr>
          <p:nvPr>
            <p:ph type="body" sz="quarter" idx="15"/>
          </p:nvPr>
        </p:nvSpPr>
        <p:spPr>
          <a:xfrm>
            <a:off x="4272742" y="651720"/>
            <a:ext cx="7769162" cy="5119407"/>
          </a:xfrm>
        </p:spPr>
        <p:txBody>
          <a:bodyPr anchor="t">
            <a:normAutofit/>
          </a:bodyPr>
          <a:lstStyle/>
          <a:p>
            <a:r>
              <a:rPr lang="en-GB" b="1" dirty="0"/>
              <a:t>Organisation evolving into DevOps practice should use:</a:t>
            </a:r>
            <a:br>
              <a:rPr lang="en-GB" b="1" dirty="0"/>
            </a:br>
            <a:endParaRPr lang="en-GB" b="1" dirty="0"/>
          </a:p>
          <a:p>
            <a:pPr lvl="1"/>
            <a:r>
              <a:rPr lang="en-GB" dirty="0"/>
              <a:t>An automated </a:t>
            </a:r>
            <a:r>
              <a:rPr lang="en-GB" b="1" dirty="0"/>
              <a:t>testing framework </a:t>
            </a:r>
            <a:r>
              <a:rPr lang="en-GB" dirty="0"/>
              <a:t>focused on behaviour</a:t>
            </a:r>
            <a:br>
              <a:rPr lang="en-GB" dirty="0"/>
            </a:br>
            <a:r>
              <a:rPr lang="en-GB" dirty="0"/>
              <a:t>A strategy that focuses engineers on testing</a:t>
            </a:r>
          </a:p>
          <a:p>
            <a:pPr lvl="1"/>
            <a:endParaRPr lang="en-GB" dirty="0"/>
          </a:p>
          <a:p>
            <a:pPr lvl="1"/>
            <a:r>
              <a:rPr lang="en-GB" dirty="0"/>
              <a:t>Applications designed from the bottom up to be </a:t>
            </a:r>
            <a:r>
              <a:rPr lang="en-GB" b="1" dirty="0"/>
              <a:t>testable</a:t>
            </a:r>
          </a:p>
          <a:p>
            <a:pPr lvl="1"/>
            <a:endParaRPr lang="en-GB" dirty="0"/>
          </a:p>
          <a:p>
            <a:pPr lvl="1"/>
            <a:r>
              <a:rPr lang="en-GB" dirty="0"/>
              <a:t>Configuration management solutions that allow </a:t>
            </a:r>
            <a:br>
              <a:rPr lang="en-GB" dirty="0"/>
            </a:br>
            <a:r>
              <a:rPr lang="en-GB" b="1" dirty="0"/>
              <a:t>rapid creation and deployment of any environment</a:t>
            </a:r>
          </a:p>
          <a:p>
            <a:pPr marL="0" lvl="1" indent="0">
              <a:buNone/>
            </a:pPr>
            <a:endParaRPr lang="en-GB" dirty="0"/>
          </a:p>
          <a:p>
            <a:pPr lvl="1"/>
            <a:r>
              <a:rPr lang="en-GB" dirty="0"/>
              <a:t>Dashboards to display and </a:t>
            </a:r>
            <a:r>
              <a:rPr lang="en-GB" b="1" dirty="0"/>
              <a:t>monitor</a:t>
            </a:r>
            <a:r>
              <a:rPr lang="en-GB" dirty="0"/>
              <a:t> the status of the system</a:t>
            </a:r>
          </a:p>
          <a:p>
            <a:endParaRPr lang="en-GB" dirty="0"/>
          </a:p>
          <a:p>
            <a:endParaRPr lang="en-US" dirty="0"/>
          </a:p>
        </p:txBody>
      </p:sp>
      <p:sp>
        <p:nvSpPr>
          <p:cNvPr id="4" name="Slide Number Placeholder 3">
            <a:extLst>
              <a:ext uri="{FF2B5EF4-FFF2-40B4-BE49-F238E27FC236}">
                <a16:creationId xmlns:a16="http://schemas.microsoft.com/office/drawing/2014/main" id="{ABB800D6-8ACC-3E47-90CB-AF811BC70956}"/>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26</a:t>
            </a:fld>
            <a:endParaRPr lang="en-GB"/>
          </a:p>
        </p:txBody>
      </p:sp>
    </p:spTree>
    <p:extLst>
      <p:ext uri="{BB962C8B-B14F-4D97-AF65-F5344CB8AC3E}">
        <p14:creationId xmlns:p14="http://schemas.microsoft.com/office/powerpoint/2010/main" val="2973084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GB" dirty="0"/>
              <a:t>Hope you enjoyed this learning journey.</a:t>
            </a:r>
          </a:p>
          <a:p>
            <a:endParaRPr lang="en-GB" dirty="0"/>
          </a:p>
          <a:p>
            <a:endParaRPr lang="en-GB" dirty="0"/>
          </a:p>
          <a:p>
            <a:endParaRPr lang="en-GB" dirty="0"/>
          </a:p>
        </p:txBody>
      </p:sp>
      <p:sp>
        <p:nvSpPr>
          <p:cNvPr id="2" name="Title 1"/>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498121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C51DBC-385B-7348-AEAE-7BAA60AE2093}"/>
              </a:ext>
            </a:extLst>
          </p:cNvPr>
          <p:cNvSpPr>
            <a:spLocks noGrp="1"/>
          </p:cNvSpPr>
          <p:nvPr>
            <p:ph type="body" sz="quarter" idx="10"/>
          </p:nvPr>
        </p:nvSpPr>
        <p:spPr/>
        <p:txBody>
          <a:bodyPr/>
          <a:lstStyle/>
          <a:p>
            <a:r>
              <a:rPr lang="en-GB" dirty="0"/>
              <a:t>What is </a:t>
            </a:r>
            <a:r>
              <a:rPr lang="en-GB" dirty="0" err="1"/>
              <a:t>NoOps</a:t>
            </a:r>
            <a:r>
              <a:rPr lang="en-GB" dirty="0"/>
              <a:t>?</a:t>
            </a:r>
            <a:endParaRPr lang="en-US" dirty="0"/>
          </a:p>
        </p:txBody>
      </p:sp>
      <p:sp>
        <p:nvSpPr>
          <p:cNvPr id="3" name="Slide Number Placeholder 2">
            <a:extLst>
              <a:ext uri="{FF2B5EF4-FFF2-40B4-BE49-F238E27FC236}">
                <a16:creationId xmlns:a16="http://schemas.microsoft.com/office/drawing/2014/main" id="{53ACF432-8986-7A49-8226-9F575BC2F49E}"/>
              </a:ext>
            </a:extLst>
          </p:cNvPr>
          <p:cNvSpPr>
            <a:spLocks noGrp="1"/>
          </p:cNvSpPr>
          <p:nvPr>
            <p:ph type="sldNum" sz="quarter" idx="4"/>
          </p:nvPr>
        </p:nvSpPr>
        <p:spPr/>
        <p:txBody>
          <a:bodyPr/>
          <a:lstStyle/>
          <a:p>
            <a:fld id="{EF892D59-8F09-EF4B-AD6D-DA609442F868}" type="slidenum">
              <a:rPr lang="en-GB" smtClean="0"/>
              <a:pPr/>
              <a:t>28</a:t>
            </a:fld>
            <a:endParaRPr lang="en-GB" dirty="0"/>
          </a:p>
        </p:txBody>
      </p:sp>
      <p:sp>
        <p:nvSpPr>
          <p:cNvPr id="4" name="Text Placeholder 3">
            <a:extLst>
              <a:ext uri="{FF2B5EF4-FFF2-40B4-BE49-F238E27FC236}">
                <a16:creationId xmlns:a16="http://schemas.microsoft.com/office/drawing/2014/main" id="{D85C9CE0-FF91-E94B-953A-81EB7B3CD329}"/>
              </a:ext>
            </a:extLst>
          </p:cNvPr>
          <p:cNvSpPr>
            <a:spLocks noGrp="1"/>
          </p:cNvSpPr>
          <p:nvPr>
            <p:ph type="body" sz="quarter" idx="15"/>
          </p:nvPr>
        </p:nvSpPr>
        <p:spPr>
          <a:xfrm>
            <a:off x="4730698" y="1349986"/>
            <a:ext cx="7311206" cy="5112343"/>
          </a:xfrm>
        </p:spPr>
        <p:txBody>
          <a:bodyPr/>
          <a:lstStyle/>
          <a:p>
            <a:pPr>
              <a:lnSpc>
                <a:spcPct val="150000"/>
              </a:lnSpc>
            </a:pPr>
            <a:r>
              <a:rPr lang="en-GB" b="1" dirty="0" err="1"/>
              <a:t>NoOps</a:t>
            </a:r>
            <a:r>
              <a:rPr lang="en-GB" b="1" dirty="0"/>
              <a:t> stands for no operations</a:t>
            </a:r>
          </a:p>
          <a:p>
            <a:pPr marL="285750" indent="-285750">
              <a:lnSpc>
                <a:spcPct val="150000"/>
              </a:lnSpc>
              <a:buFont typeface="Arial" panose="020B0604020202020204" pitchFamily="34" charset="0"/>
              <a:buChar char="•"/>
            </a:pPr>
            <a:r>
              <a:rPr lang="en-GB" dirty="0"/>
              <a:t>IT environment can be so automated and abstracted that no dedicated in-house team is needed to manage software</a:t>
            </a:r>
          </a:p>
          <a:p>
            <a:pPr marL="285750" indent="-285750">
              <a:lnSpc>
                <a:spcPct val="150000"/>
              </a:lnSpc>
              <a:buFont typeface="Arial" panose="020B0604020202020204" pitchFamily="34" charset="0"/>
              <a:buChar char="•"/>
            </a:pPr>
            <a:endParaRPr lang="en-GB" dirty="0"/>
          </a:p>
          <a:p>
            <a:pPr marL="285750" indent="-285750">
              <a:lnSpc>
                <a:spcPct val="150000"/>
              </a:lnSpc>
              <a:buFont typeface="Arial" panose="020B0604020202020204" pitchFamily="34" charset="0"/>
              <a:buChar char="•"/>
            </a:pPr>
            <a:r>
              <a:rPr lang="en-GB" dirty="0"/>
              <a:t>Main drivers are IT automation and cloud computing</a:t>
            </a:r>
          </a:p>
          <a:p>
            <a:pPr>
              <a:lnSpc>
                <a:spcPct val="150000"/>
              </a:lnSpc>
            </a:pPr>
            <a:endParaRPr lang="en-GB" dirty="0"/>
          </a:p>
        </p:txBody>
      </p:sp>
    </p:spTree>
    <p:extLst>
      <p:ext uri="{BB962C8B-B14F-4D97-AF65-F5344CB8AC3E}">
        <p14:creationId xmlns:p14="http://schemas.microsoft.com/office/powerpoint/2010/main" val="2713987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B2BE2E-A378-9644-8B06-B496F780B568}"/>
              </a:ext>
            </a:extLst>
          </p:cNvPr>
          <p:cNvSpPr>
            <a:spLocks noGrp="1"/>
          </p:cNvSpPr>
          <p:nvPr>
            <p:ph type="body" sz="quarter" idx="10"/>
          </p:nvPr>
        </p:nvSpPr>
        <p:spPr/>
        <p:txBody>
          <a:bodyPr/>
          <a:lstStyle/>
          <a:p>
            <a:r>
              <a:rPr lang="en-GB" dirty="0"/>
              <a:t>What is </a:t>
            </a:r>
            <a:r>
              <a:rPr lang="en-GB" dirty="0" err="1"/>
              <a:t>WebOps</a:t>
            </a:r>
            <a:r>
              <a:rPr lang="en-GB" dirty="0"/>
              <a:t>?</a:t>
            </a:r>
            <a:endParaRPr lang="en-US" dirty="0"/>
          </a:p>
        </p:txBody>
      </p:sp>
      <p:sp>
        <p:nvSpPr>
          <p:cNvPr id="3" name="Text Placeholder 2">
            <a:extLst>
              <a:ext uri="{FF2B5EF4-FFF2-40B4-BE49-F238E27FC236}">
                <a16:creationId xmlns:a16="http://schemas.microsoft.com/office/drawing/2014/main" id="{0EC8EC21-A411-864A-8476-5DFFEEE04C84}"/>
              </a:ext>
            </a:extLst>
          </p:cNvPr>
          <p:cNvSpPr>
            <a:spLocks noGrp="1"/>
          </p:cNvSpPr>
          <p:nvPr>
            <p:ph type="body" sz="quarter" idx="15"/>
          </p:nvPr>
        </p:nvSpPr>
        <p:spPr/>
        <p:txBody>
          <a:bodyPr/>
          <a:lstStyle/>
          <a:p>
            <a:pPr>
              <a:lnSpc>
                <a:spcPct val="150000"/>
              </a:lnSpc>
            </a:pPr>
            <a:r>
              <a:rPr lang="en-GB" b="1" dirty="0" err="1"/>
              <a:t>WebOps</a:t>
            </a:r>
            <a:r>
              <a:rPr lang="en-GB" b="1" dirty="0"/>
              <a:t>, short for Web Operations</a:t>
            </a:r>
          </a:p>
          <a:p>
            <a:pPr lvl="1">
              <a:lnSpc>
                <a:spcPct val="150000"/>
              </a:lnSpc>
            </a:pPr>
            <a:r>
              <a:rPr lang="en-GB" dirty="0"/>
              <a:t>Focuses on the development, deployment, maintenance, and scaling of web applications. It enhances efficiency and performance through automation and specialised web tools</a:t>
            </a:r>
          </a:p>
          <a:p>
            <a:pPr lvl="1">
              <a:lnSpc>
                <a:spcPct val="150000"/>
              </a:lnSpc>
            </a:pPr>
            <a:r>
              <a:rPr lang="en-GB" b="1" dirty="0"/>
              <a:t>The area of </a:t>
            </a:r>
            <a:r>
              <a:rPr lang="en-GB" b="1" dirty="0" err="1"/>
              <a:t>WebOps</a:t>
            </a:r>
            <a:r>
              <a:rPr lang="en-GB" b="1" dirty="0"/>
              <a:t> engineering includes: </a:t>
            </a:r>
          </a:p>
          <a:p>
            <a:pPr lvl="1">
              <a:lnSpc>
                <a:spcPct val="150000"/>
              </a:lnSpc>
            </a:pPr>
            <a:r>
              <a:rPr lang="en-GB" dirty="0"/>
              <a:t>Application deployment</a:t>
            </a:r>
          </a:p>
          <a:p>
            <a:pPr lvl="1">
              <a:lnSpc>
                <a:spcPct val="150000"/>
              </a:lnSpc>
            </a:pPr>
            <a:r>
              <a:rPr lang="en-GB" dirty="0"/>
              <a:t>Management</a:t>
            </a:r>
          </a:p>
          <a:p>
            <a:pPr lvl="1">
              <a:lnSpc>
                <a:spcPct val="150000"/>
              </a:lnSpc>
            </a:pPr>
            <a:r>
              <a:rPr lang="en-GB" dirty="0"/>
              <a:t>Maintenance</a:t>
            </a:r>
          </a:p>
          <a:p>
            <a:pPr lvl="1">
              <a:lnSpc>
                <a:spcPct val="150000"/>
              </a:lnSpc>
            </a:pPr>
            <a:r>
              <a:rPr lang="en-GB" dirty="0"/>
              <a:t>Configuration</a:t>
            </a:r>
          </a:p>
          <a:p>
            <a:pPr lvl="1">
              <a:lnSpc>
                <a:spcPct val="150000"/>
              </a:lnSpc>
            </a:pPr>
            <a:r>
              <a:rPr lang="en-GB" dirty="0"/>
              <a:t>Repair</a:t>
            </a:r>
          </a:p>
          <a:p>
            <a:pPr>
              <a:lnSpc>
                <a:spcPct val="150000"/>
              </a:lnSpc>
            </a:pPr>
            <a:endParaRPr lang="en-GB" dirty="0"/>
          </a:p>
          <a:p>
            <a:endParaRPr lang="en-US" dirty="0"/>
          </a:p>
        </p:txBody>
      </p:sp>
      <p:sp>
        <p:nvSpPr>
          <p:cNvPr id="4" name="Slide Number Placeholder 3">
            <a:extLst>
              <a:ext uri="{FF2B5EF4-FFF2-40B4-BE49-F238E27FC236}">
                <a16:creationId xmlns:a16="http://schemas.microsoft.com/office/drawing/2014/main" id="{D6CC01AB-8667-E942-8B6C-4E195CA2506B}"/>
              </a:ext>
            </a:extLst>
          </p:cNvPr>
          <p:cNvSpPr>
            <a:spLocks noGrp="1"/>
          </p:cNvSpPr>
          <p:nvPr>
            <p:ph type="sldNum" sz="quarter" idx="4"/>
          </p:nvPr>
        </p:nvSpPr>
        <p:spPr/>
        <p:txBody>
          <a:bodyPr/>
          <a:lstStyle/>
          <a:p>
            <a:fld id="{EF892D59-8F09-EF4B-AD6D-DA609442F868}" type="slidenum">
              <a:rPr lang="en-GB" smtClean="0"/>
              <a:pPr/>
              <a:t>29</a:t>
            </a:fld>
            <a:endParaRPr lang="en-GB" dirty="0"/>
          </a:p>
        </p:txBody>
      </p:sp>
      <p:sp>
        <p:nvSpPr>
          <p:cNvPr id="5" name="Action Button: Go Forward or Next 4">
            <a:hlinkClick r:id="rId3" highlightClick="1"/>
            <a:extLst>
              <a:ext uri="{FF2B5EF4-FFF2-40B4-BE49-F238E27FC236}">
                <a16:creationId xmlns:a16="http://schemas.microsoft.com/office/drawing/2014/main" id="{BA620C20-7874-45A4-897F-98AD52662663}"/>
              </a:ext>
            </a:extLst>
          </p:cNvPr>
          <p:cNvSpPr/>
          <p:nvPr/>
        </p:nvSpPr>
        <p:spPr>
          <a:xfrm>
            <a:off x="10947748" y="5749447"/>
            <a:ext cx="538619" cy="413358"/>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3565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rawing, clock&#10;&#10;Description automatically generated">
            <a:extLst>
              <a:ext uri="{FF2B5EF4-FFF2-40B4-BE49-F238E27FC236}">
                <a16:creationId xmlns:a16="http://schemas.microsoft.com/office/drawing/2014/main" id="{E552863A-1E46-1840-AE3F-0B49145AFEB9}"/>
              </a:ext>
            </a:extLst>
          </p:cNvPr>
          <p:cNvPicPr>
            <a:picLocks noChangeAspect="1"/>
          </p:cNvPicPr>
          <p:nvPr/>
        </p:nvPicPr>
        <p:blipFill>
          <a:blip r:embed="rId3"/>
          <a:stretch>
            <a:fillRect/>
          </a:stretch>
        </p:blipFill>
        <p:spPr>
          <a:xfrm>
            <a:off x="5340690" y="2780877"/>
            <a:ext cx="1105800" cy="2145252"/>
          </a:xfrm>
          <a:prstGeom prst="rect">
            <a:avLst/>
          </a:prstGeom>
        </p:spPr>
      </p:pic>
      <p:pic>
        <p:nvPicPr>
          <p:cNvPr id="15" name="Picture 14" descr="A picture containing drawing, clock&#10;&#10;Description automatically generated">
            <a:extLst>
              <a:ext uri="{FF2B5EF4-FFF2-40B4-BE49-F238E27FC236}">
                <a16:creationId xmlns:a16="http://schemas.microsoft.com/office/drawing/2014/main" id="{DA544DED-5391-314B-B75B-13C1FB984873}"/>
              </a:ext>
            </a:extLst>
          </p:cNvPr>
          <p:cNvPicPr>
            <a:picLocks noChangeAspect="1"/>
          </p:cNvPicPr>
          <p:nvPr/>
        </p:nvPicPr>
        <p:blipFill>
          <a:blip r:embed="rId4"/>
          <a:stretch>
            <a:fillRect/>
          </a:stretch>
        </p:blipFill>
        <p:spPr>
          <a:xfrm>
            <a:off x="5329583" y="2779396"/>
            <a:ext cx="1105800" cy="2145252"/>
          </a:xfrm>
          <a:prstGeom prst="rect">
            <a:avLst/>
          </a:prstGeom>
        </p:spPr>
      </p:pic>
      <p:sp>
        <p:nvSpPr>
          <p:cNvPr id="2" name="Slide Number Placeholder 1">
            <a:extLst>
              <a:ext uri="{FF2B5EF4-FFF2-40B4-BE49-F238E27FC236}">
                <a16:creationId xmlns:a16="http://schemas.microsoft.com/office/drawing/2014/main" id="{865BDD19-A24F-6F42-9FC9-7B36C26CE194}"/>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3" name="Text Placeholder 2">
            <a:extLst>
              <a:ext uri="{FF2B5EF4-FFF2-40B4-BE49-F238E27FC236}">
                <a16:creationId xmlns:a16="http://schemas.microsoft.com/office/drawing/2014/main" id="{41400B4F-610D-1A44-8E11-071A1F5D0315}"/>
              </a:ext>
            </a:extLst>
          </p:cNvPr>
          <p:cNvSpPr>
            <a:spLocks noGrp="1"/>
          </p:cNvSpPr>
          <p:nvPr>
            <p:ph type="body" sz="quarter" idx="12"/>
          </p:nvPr>
        </p:nvSpPr>
        <p:spPr/>
        <p:txBody>
          <a:bodyPr/>
          <a:lstStyle/>
          <a:p>
            <a:r>
              <a:rPr lang="en-GB" dirty="0"/>
              <a:t>Software Development never ends...</a:t>
            </a:r>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196B0545-9120-E641-BEB0-F4FF6B891D90}"/>
              </a:ext>
            </a:extLst>
          </p:cNvPr>
          <p:cNvPicPr>
            <a:picLocks noChangeAspect="1"/>
          </p:cNvPicPr>
          <p:nvPr/>
        </p:nvPicPr>
        <p:blipFill>
          <a:blip r:embed="rId5"/>
          <a:stretch>
            <a:fillRect/>
          </a:stretch>
        </p:blipFill>
        <p:spPr>
          <a:xfrm>
            <a:off x="6096000" y="4574883"/>
            <a:ext cx="2123136" cy="818292"/>
          </a:xfrm>
          <a:prstGeom prst="rect">
            <a:avLst/>
          </a:prstGeom>
        </p:spPr>
      </p:pic>
      <p:pic>
        <p:nvPicPr>
          <p:cNvPr id="7" name="Picture 6" descr="A picture containing drawing, clock&#10;&#10;Description automatically generated">
            <a:extLst>
              <a:ext uri="{FF2B5EF4-FFF2-40B4-BE49-F238E27FC236}">
                <a16:creationId xmlns:a16="http://schemas.microsoft.com/office/drawing/2014/main" id="{C4AFC5B3-967A-9745-887B-FDA8222AAE07}"/>
              </a:ext>
            </a:extLst>
          </p:cNvPr>
          <p:cNvPicPr>
            <a:picLocks noChangeAspect="1"/>
          </p:cNvPicPr>
          <p:nvPr/>
        </p:nvPicPr>
        <p:blipFill>
          <a:blip r:embed="rId6"/>
          <a:stretch>
            <a:fillRect/>
          </a:stretch>
        </p:blipFill>
        <p:spPr>
          <a:xfrm>
            <a:off x="7870428" y="2804209"/>
            <a:ext cx="818292" cy="2123136"/>
          </a:xfrm>
          <a:prstGeom prst="rect">
            <a:avLst/>
          </a:prstGeom>
        </p:spPr>
      </p:pic>
      <p:pic>
        <p:nvPicPr>
          <p:cNvPr id="9" name="Picture 8" descr="A picture containing drawing, clock&#10;&#10;Description automatically generated">
            <a:extLst>
              <a:ext uri="{FF2B5EF4-FFF2-40B4-BE49-F238E27FC236}">
                <a16:creationId xmlns:a16="http://schemas.microsoft.com/office/drawing/2014/main" id="{DB4291F8-3797-2447-84A7-24FDFD245E23}"/>
              </a:ext>
            </a:extLst>
          </p:cNvPr>
          <p:cNvPicPr>
            <a:picLocks noChangeAspect="1"/>
          </p:cNvPicPr>
          <p:nvPr/>
        </p:nvPicPr>
        <p:blipFill>
          <a:blip r:embed="rId7"/>
          <a:stretch>
            <a:fillRect/>
          </a:stretch>
        </p:blipFill>
        <p:spPr>
          <a:xfrm>
            <a:off x="6096000" y="2318390"/>
            <a:ext cx="2123136" cy="840408"/>
          </a:xfrm>
          <a:prstGeom prst="rect">
            <a:avLst/>
          </a:prstGeom>
        </p:spPr>
      </p:pic>
      <p:pic>
        <p:nvPicPr>
          <p:cNvPr id="11" name="Picture 10" descr="A picture containing drawing&#10;&#10;Description automatically generated">
            <a:extLst>
              <a:ext uri="{FF2B5EF4-FFF2-40B4-BE49-F238E27FC236}">
                <a16:creationId xmlns:a16="http://schemas.microsoft.com/office/drawing/2014/main" id="{D255D805-72E3-EB4F-9D21-E3A2D7D5D9C4}"/>
              </a:ext>
            </a:extLst>
          </p:cNvPr>
          <p:cNvPicPr>
            <a:picLocks noChangeAspect="1"/>
          </p:cNvPicPr>
          <p:nvPr/>
        </p:nvPicPr>
        <p:blipFill>
          <a:blip r:embed="rId8"/>
          <a:stretch>
            <a:fillRect/>
          </a:stretch>
        </p:blipFill>
        <p:spPr>
          <a:xfrm>
            <a:off x="5340243" y="2791935"/>
            <a:ext cx="1105800" cy="2145252"/>
          </a:xfrm>
          <a:prstGeom prst="rect">
            <a:avLst/>
          </a:prstGeom>
        </p:spPr>
      </p:pic>
      <p:pic>
        <p:nvPicPr>
          <p:cNvPr id="13" name="Picture 12" descr="A picture containing drawing, clock&#10;&#10;Description automatically generated">
            <a:extLst>
              <a:ext uri="{FF2B5EF4-FFF2-40B4-BE49-F238E27FC236}">
                <a16:creationId xmlns:a16="http://schemas.microsoft.com/office/drawing/2014/main" id="{5E00AA8C-9BBD-5342-856E-3ABBA61B6C80}"/>
              </a:ext>
            </a:extLst>
          </p:cNvPr>
          <p:cNvPicPr>
            <a:picLocks noChangeAspect="1"/>
          </p:cNvPicPr>
          <p:nvPr/>
        </p:nvPicPr>
        <p:blipFill>
          <a:blip r:embed="rId9"/>
          <a:stretch>
            <a:fillRect/>
          </a:stretch>
        </p:blipFill>
        <p:spPr>
          <a:xfrm>
            <a:off x="3551966" y="2314162"/>
            <a:ext cx="2123136" cy="840408"/>
          </a:xfrm>
          <a:prstGeom prst="rect">
            <a:avLst/>
          </a:prstGeom>
        </p:spPr>
      </p:pic>
      <p:pic>
        <p:nvPicPr>
          <p:cNvPr id="19" name="Picture 18" descr="A picture containing drawing, clock&#10;&#10;Description automatically generated">
            <a:extLst>
              <a:ext uri="{FF2B5EF4-FFF2-40B4-BE49-F238E27FC236}">
                <a16:creationId xmlns:a16="http://schemas.microsoft.com/office/drawing/2014/main" id="{ECA86693-6E3A-F142-B5F7-8791081859CD}"/>
              </a:ext>
            </a:extLst>
          </p:cNvPr>
          <p:cNvPicPr>
            <a:picLocks noChangeAspect="1"/>
          </p:cNvPicPr>
          <p:nvPr/>
        </p:nvPicPr>
        <p:blipFill>
          <a:blip r:embed="rId10"/>
          <a:stretch>
            <a:fillRect/>
          </a:stretch>
        </p:blipFill>
        <p:spPr>
          <a:xfrm>
            <a:off x="3093724" y="2807914"/>
            <a:ext cx="818292" cy="2123136"/>
          </a:xfrm>
          <a:prstGeom prst="rect">
            <a:avLst/>
          </a:prstGeom>
        </p:spPr>
      </p:pic>
      <p:pic>
        <p:nvPicPr>
          <p:cNvPr id="23" name="Picture 22" descr="A picture containing drawing, clock, device&#10;&#10;Description automatically generated">
            <a:extLst>
              <a:ext uri="{FF2B5EF4-FFF2-40B4-BE49-F238E27FC236}">
                <a16:creationId xmlns:a16="http://schemas.microsoft.com/office/drawing/2014/main" id="{027497C9-1DDC-6548-A36B-6CD12652BED2}"/>
              </a:ext>
            </a:extLst>
          </p:cNvPr>
          <p:cNvPicPr>
            <a:picLocks noChangeAspect="1"/>
          </p:cNvPicPr>
          <p:nvPr/>
        </p:nvPicPr>
        <p:blipFill>
          <a:blip r:embed="rId11"/>
          <a:stretch>
            <a:fillRect/>
          </a:stretch>
        </p:blipFill>
        <p:spPr>
          <a:xfrm>
            <a:off x="3568108" y="4579224"/>
            <a:ext cx="2123136" cy="840408"/>
          </a:xfrm>
          <a:prstGeom prst="rect">
            <a:avLst/>
          </a:prstGeom>
        </p:spPr>
      </p:pic>
      <p:sp>
        <p:nvSpPr>
          <p:cNvPr id="24" name="TextBox 23">
            <a:extLst>
              <a:ext uri="{FF2B5EF4-FFF2-40B4-BE49-F238E27FC236}">
                <a16:creationId xmlns:a16="http://schemas.microsoft.com/office/drawing/2014/main" id="{A307352E-9B79-DD4F-A0A1-1B37625F03DB}"/>
              </a:ext>
            </a:extLst>
          </p:cNvPr>
          <p:cNvSpPr txBox="1"/>
          <p:nvPr/>
        </p:nvSpPr>
        <p:spPr>
          <a:xfrm>
            <a:off x="5030526" y="2247705"/>
            <a:ext cx="1647804" cy="675998"/>
          </a:xfrm>
          <a:prstGeom prst="rect">
            <a:avLst/>
          </a:prstGeom>
        </p:spPr>
        <p:txBody>
          <a:bodyPr vert="horz" wrap="none" lIns="0" tIns="0" rIns="0" bIns="0" rtlCol="0" anchor="t" anchorCtr="0">
            <a:normAutofit/>
          </a:bodyPr>
          <a:lstStyle/>
          <a:p>
            <a:pPr algn="ctr"/>
            <a:r>
              <a:rPr lang="en-GB" b="1" dirty="0"/>
              <a:t>Plan</a:t>
            </a:r>
            <a:endParaRPr lang="en-GB" dirty="0"/>
          </a:p>
          <a:p>
            <a:pPr algn="ctr"/>
            <a:endParaRPr lang="en-US" dirty="0"/>
          </a:p>
        </p:txBody>
      </p:sp>
      <p:sp>
        <p:nvSpPr>
          <p:cNvPr id="26" name="TextBox 25">
            <a:extLst>
              <a:ext uri="{FF2B5EF4-FFF2-40B4-BE49-F238E27FC236}">
                <a16:creationId xmlns:a16="http://schemas.microsoft.com/office/drawing/2014/main" id="{004D988C-DA8D-DF40-918E-685760071707}"/>
              </a:ext>
            </a:extLst>
          </p:cNvPr>
          <p:cNvSpPr txBox="1"/>
          <p:nvPr/>
        </p:nvSpPr>
        <p:spPr>
          <a:xfrm>
            <a:off x="5089061" y="5303756"/>
            <a:ext cx="1647804" cy="675998"/>
          </a:xfrm>
          <a:prstGeom prst="rect">
            <a:avLst/>
          </a:prstGeom>
        </p:spPr>
        <p:txBody>
          <a:bodyPr vert="horz" wrap="none" lIns="0" tIns="0" rIns="0" bIns="0" rtlCol="0" anchor="t" anchorCtr="0">
            <a:normAutofit/>
          </a:bodyPr>
          <a:lstStyle/>
          <a:p>
            <a:pPr algn="ctr"/>
            <a:r>
              <a:rPr lang="en-GB" b="1" dirty="0"/>
              <a:t>Release</a:t>
            </a:r>
          </a:p>
        </p:txBody>
      </p:sp>
      <p:sp>
        <p:nvSpPr>
          <p:cNvPr id="27" name="TextBox 26">
            <a:extLst>
              <a:ext uri="{FF2B5EF4-FFF2-40B4-BE49-F238E27FC236}">
                <a16:creationId xmlns:a16="http://schemas.microsoft.com/office/drawing/2014/main" id="{D055AD48-80CA-3E43-8251-2320B5C80010}"/>
              </a:ext>
            </a:extLst>
          </p:cNvPr>
          <p:cNvSpPr txBox="1"/>
          <p:nvPr/>
        </p:nvSpPr>
        <p:spPr>
          <a:xfrm>
            <a:off x="3740585" y="1942661"/>
            <a:ext cx="1647804" cy="675998"/>
          </a:xfrm>
          <a:prstGeom prst="rect">
            <a:avLst/>
          </a:prstGeom>
        </p:spPr>
        <p:txBody>
          <a:bodyPr vert="horz" wrap="none" lIns="0" tIns="0" rIns="0" bIns="0" rtlCol="0" anchor="t" anchorCtr="0">
            <a:normAutofit/>
          </a:bodyPr>
          <a:lstStyle/>
          <a:p>
            <a:pPr algn="ctr"/>
            <a:r>
              <a:rPr lang="en-GB" b="1" dirty="0"/>
              <a:t>Code</a:t>
            </a:r>
          </a:p>
        </p:txBody>
      </p:sp>
      <p:sp>
        <p:nvSpPr>
          <p:cNvPr id="28" name="TextBox 27">
            <a:extLst>
              <a:ext uri="{FF2B5EF4-FFF2-40B4-BE49-F238E27FC236}">
                <a16:creationId xmlns:a16="http://schemas.microsoft.com/office/drawing/2014/main" id="{BEC65B31-E1ED-A64A-841C-0E48E50BD8F6}"/>
              </a:ext>
            </a:extLst>
          </p:cNvPr>
          <p:cNvSpPr txBox="1"/>
          <p:nvPr/>
        </p:nvSpPr>
        <p:spPr>
          <a:xfrm>
            <a:off x="1793198" y="3600418"/>
            <a:ext cx="1647804" cy="675998"/>
          </a:xfrm>
          <a:prstGeom prst="rect">
            <a:avLst/>
          </a:prstGeom>
        </p:spPr>
        <p:txBody>
          <a:bodyPr vert="horz" wrap="none" lIns="0" tIns="0" rIns="0" bIns="0" rtlCol="0" anchor="t" anchorCtr="0">
            <a:normAutofit/>
          </a:bodyPr>
          <a:lstStyle/>
          <a:p>
            <a:pPr algn="ctr"/>
            <a:r>
              <a:rPr lang="en-GB" b="1" dirty="0"/>
              <a:t>Build</a:t>
            </a:r>
          </a:p>
        </p:txBody>
      </p:sp>
      <p:sp>
        <p:nvSpPr>
          <p:cNvPr id="30" name="TextBox 29">
            <a:extLst>
              <a:ext uri="{FF2B5EF4-FFF2-40B4-BE49-F238E27FC236}">
                <a16:creationId xmlns:a16="http://schemas.microsoft.com/office/drawing/2014/main" id="{E470688A-AA28-6A45-9B43-15B82BD84C24}"/>
              </a:ext>
            </a:extLst>
          </p:cNvPr>
          <p:cNvSpPr txBox="1"/>
          <p:nvPr/>
        </p:nvSpPr>
        <p:spPr>
          <a:xfrm>
            <a:off x="3758101" y="5486636"/>
            <a:ext cx="1647804" cy="675998"/>
          </a:xfrm>
          <a:prstGeom prst="rect">
            <a:avLst/>
          </a:prstGeom>
        </p:spPr>
        <p:txBody>
          <a:bodyPr vert="horz" wrap="none" lIns="0" tIns="0" rIns="0" bIns="0" rtlCol="0" anchor="t" anchorCtr="0">
            <a:normAutofit/>
          </a:bodyPr>
          <a:lstStyle/>
          <a:p>
            <a:pPr algn="ctr"/>
            <a:r>
              <a:rPr lang="en-GB" b="1" dirty="0"/>
              <a:t>Test</a:t>
            </a:r>
          </a:p>
        </p:txBody>
      </p:sp>
      <p:sp>
        <p:nvSpPr>
          <p:cNvPr id="32" name="TextBox 31">
            <a:extLst>
              <a:ext uri="{FF2B5EF4-FFF2-40B4-BE49-F238E27FC236}">
                <a16:creationId xmlns:a16="http://schemas.microsoft.com/office/drawing/2014/main" id="{4494C1A0-68E8-654A-84B3-A199F6BB47CB}"/>
              </a:ext>
            </a:extLst>
          </p:cNvPr>
          <p:cNvSpPr txBox="1"/>
          <p:nvPr/>
        </p:nvSpPr>
        <p:spPr>
          <a:xfrm>
            <a:off x="6333666" y="5486636"/>
            <a:ext cx="1647804" cy="675998"/>
          </a:xfrm>
          <a:prstGeom prst="rect">
            <a:avLst/>
          </a:prstGeom>
        </p:spPr>
        <p:txBody>
          <a:bodyPr vert="horz" wrap="none" lIns="0" tIns="0" rIns="0" bIns="0" rtlCol="0" anchor="t" anchorCtr="0">
            <a:normAutofit/>
          </a:bodyPr>
          <a:lstStyle/>
          <a:p>
            <a:pPr algn="ctr"/>
            <a:r>
              <a:rPr lang="en-GB" b="1" dirty="0"/>
              <a:t>Monitor</a:t>
            </a:r>
          </a:p>
        </p:txBody>
      </p:sp>
      <p:sp>
        <p:nvSpPr>
          <p:cNvPr id="34" name="TextBox 33">
            <a:extLst>
              <a:ext uri="{FF2B5EF4-FFF2-40B4-BE49-F238E27FC236}">
                <a16:creationId xmlns:a16="http://schemas.microsoft.com/office/drawing/2014/main" id="{4569E44A-87A4-9441-B521-DDC39B63F7A0}"/>
              </a:ext>
            </a:extLst>
          </p:cNvPr>
          <p:cNvSpPr txBox="1"/>
          <p:nvPr/>
        </p:nvSpPr>
        <p:spPr>
          <a:xfrm>
            <a:off x="6328581" y="1897359"/>
            <a:ext cx="1647804" cy="675998"/>
          </a:xfrm>
          <a:prstGeom prst="rect">
            <a:avLst/>
          </a:prstGeom>
        </p:spPr>
        <p:txBody>
          <a:bodyPr vert="horz" wrap="none" lIns="0" tIns="0" rIns="0" bIns="0" rtlCol="0" anchor="t" anchorCtr="0">
            <a:normAutofit/>
          </a:bodyPr>
          <a:lstStyle/>
          <a:p>
            <a:pPr algn="ctr"/>
            <a:r>
              <a:rPr lang="en-GB" b="1" dirty="0"/>
              <a:t>Deploy</a:t>
            </a:r>
          </a:p>
        </p:txBody>
      </p:sp>
      <p:sp>
        <p:nvSpPr>
          <p:cNvPr id="35" name="TextBox 34">
            <a:extLst>
              <a:ext uri="{FF2B5EF4-FFF2-40B4-BE49-F238E27FC236}">
                <a16:creationId xmlns:a16="http://schemas.microsoft.com/office/drawing/2014/main" id="{A185D306-600D-0E44-B543-17AAB4354321}"/>
              </a:ext>
            </a:extLst>
          </p:cNvPr>
          <p:cNvSpPr txBox="1"/>
          <p:nvPr/>
        </p:nvSpPr>
        <p:spPr>
          <a:xfrm>
            <a:off x="8464854" y="3582201"/>
            <a:ext cx="1647804" cy="675998"/>
          </a:xfrm>
          <a:prstGeom prst="rect">
            <a:avLst/>
          </a:prstGeom>
        </p:spPr>
        <p:txBody>
          <a:bodyPr vert="horz" wrap="none" lIns="0" tIns="0" rIns="0" bIns="0" rtlCol="0" anchor="t" anchorCtr="0">
            <a:normAutofit/>
          </a:bodyPr>
          <a:lstStyle/>
          <a:p>
            <a:pPr algn="ctr"/>
            <a:r>
              <a:rPr lang="en-GB" b="1" dirty="0"/>
              <a:t>Operate</a:t>
            </a:r>
          </a:p>
        </p:txBody>
      </p:sp>
    </p:spTree>
    <p:extLst>
      <p:ext uri="{BB962C8B-B14F-4D97-AF65-F5344CB8AC3E}">
        <p14:creationId xmlns:p14="http://schemas.microsoft.com/office/powerpoint/2010/main" val="43868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7" grpId="0"/>
      <p:bldP spid="28" grpId="0"/>
      <p:bldP spid="30" grpId="0"/>
      <p:bldP spid="32" grpId="0"/>
      <p:bldP spid="34" grpId="0"/>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B1ACD4-69A6-C546-93A3-869D02F95F1A}"/>
              </a:ext>
            </a:extLst>
          </p:cNvPr>
          <p:cNvSpPr>
            <a:spLocks noGrp="1"/>
          </p:cNvSpPr>
          <p:nvPr>
            <p:ph type="body" sz="quarter" idx="10"/>
          </p:nvPr>
        </p:nvSpPr>
        <p:spPr/>
        <p:txBody>
          <a:bodyPr/>
          <a:lstStyle/>
          <a:p>
            <a:r>
              <a:rPr lang="en-GB" dirty="0"/>
              <a:t>A Lesson from Netflix</a:t>
            </a:r>
            <a:endParaRPr lang="en-US" dirty="0"/>
          </a:p>
        </p:txBody>
      </p:sp>
      <p:sp>
        <p:nvSpPr>
          <p:cNvPr id="3" name="Text Placeholder 2">
            <a:extLst>
              <a:ext uri="{FF2B5EF4-FFF2-40B4-BE49-F238E27FC236}">
                <a16:creationId xmlns:a16="http://schemas.microsoft.com/office/drawing/2014/main" id="{8B0EF0BA-759B-0D4A-AF55-7064767CCF4F}"/>
              </a:ext>
            </a:extLst>
          </p:cNvPr>
          <p:cNvSpPr>
            <a:spLocks noGrp="1"/>
          </p:cNvSpPr>
          <p:nvPr>
            <p:ph type="body" sz="quarter" idx="15"/>
          </p:nvPr>
        </p:nvSpPr>
        <p:spPr>
          <a:xfrm>
            <a:off x="4745812" y="869296"/>
            <a:ext cx="7296092" cy="5439140"/>
          </a:xfrm>
        </p:spPr>
        <p:txBody>
          <a:bodyPr/>
          <a:lstStyle/>
          <a:p>
            <a:r>
              <a:rPr lang="en-GB" b="1" dirty="0"/>
              <a:t>Simian Army</a:t>
            </a:r>
          </a:p>
          <a:p>
            <a:pPr lvl="1"/>
            <a:r>
              <a:rPr lang="en-GB" dirty="0"/>
              <a:t>Software that reap havoc on their production systems</a:t>
            </a:r>
          </a:p>
          <a:p>
            <a:pPr lvl="1"/>
            <a:endParaRPr lang="en-GB" dirty="0"/>
          </a:p>
          <a:p>
            <a:r>
              <a:rPr lang="en-GB" b="1" dirty="0"/>
              <a:t>A new approach to architectures – microservices</a:t>
            </a:r>
          </a:p>
          <a:p>
            <a:pPr lvl="1"/>
            <a:r>
              <a:rPr lang="en-GB" dirty="0"/>
              <a:t>Teams must clearly understand what service failure means to the system as a whole</a:t>
            </a:r>
          </a:p>
          <a:p>
            <a:pPr lvl="1"/>
            <a:r>
              <a:rPr lang="en-GB" dirty="0"/>
              <a:t>Live service testing is becoming a new norm – </a:t>
            </a:r>
            <a:br>
              <a:rPr lang="en-GB" dirty="0"/>
            </a:br>
            <a:r>
              <a:rPr lang="en-GB" sz="1600" dirty="0"/>
              <a:t>Netflix simian army used to test resilience and monitoring</a:t>
            </a:r>
            <a:endParaRPr lang="en-GB" dirty="0"/>
          </a:p>
          <a:p>
            <a:pPr lvl="1"/>
            <a:r>
              <a:rPr lang="en-GB" dirty="0"/>
              <a:t>A lot of real-time monitoring</a:t>
            </a:r>
          </a:p>
          <a:p>
            <a:pPr lvl="2"/>
            <a:r>
              <a:rPr lang="en-GB" dirty="0"/>
              <a:t>Detect – requests/second, and transactions/second</a:t>
            </a:r>
          </a:p>
          <a:p>
            <a:pPr lvl="2"/>
            <a:r>
              <a:rPr lang="en-GB" dirty="0"/>
              <a:t>Respond</a:t>
            </a:r>
          </a:p>
          <a:p>
            <a:pPr lvl="1"/>
            <a:r>
              <a:rPr lang="en-GB" dirty="0"/>
              <a:t>Performing “semantic monitoring”</a:t>
            </a:r>
          </a:p>
          <a:p>
            <a:pPr lvl="2"/>
            <a:r>
              <a:rPr lang="en-GB" dirty="0"/>
              <a:t>Run subset of automated tests against live system</a:t>
            </a:r>
          </a:p>
          <a:p>
            <a:endParaRPr lang="en-US" dirty="0"/>
          </a:p>
        </p:txBody>
      </p:sp>
      <p:sp>
        <p:nvSpPr>
          <p:cNvPr id="4" name="Slide Number Placeholder 3">
            <a:extLst>
              <a:ext uri="{FF2B5EF4-FFF2-40B4-BE49-F238E27FC236}">
                <a16:creationId xmlns:a16="http://schemas.microsoft.com/office/drawing/2014/main" id="{C13217F4-EA2E-F242-9B59-A93CEDECDDBA}"/>
              </a:ext>
            </a:extLst>
          </p:cNvPr>
          <p:cNvSpPr>
            <a:spLocks noGrp="1"/>
          </p:cNvSpPr>
          <p:nvPr>
            <p:ph type="sldNum" sz="quarter" idx="4"/>
          </p:nvPr>
        </p:nvSpPr>
        <p:spPr/>
        <p:txBody>
          <a:bodyPr/>
          <a:lstStyle/>
          <a:p>
            <a:fld id="{EF892D59-8F09-EF4B-AD6D-DA609442F868}" type="slidenum">
              <a:rPr lang="en-GB" smtClean="0"/>
              <a:pPr/>
              <a:t>30</a:t>
            </a:fld>
            <a:endParaRPr lang="en-GB" dirty="0"/>
          </a:p>
        </p:txBody>
      </p:sp>
    </p:spTree>
    <p:extLst>
      <p:ext uri="{BB962C8B-B14F-4D97-AF65-F5344CB8AC3E}">
        <p14:creationId xmlns:p14="http://schemas.microsoft.com/office/powerpoint/2010/main" val="723988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44DF4B-33D5-9B46-BBBE-E0D349FBA1B7}"/>
              </a:ext>
            </a:extLst>
          </p:cNvPr>
          <p:cNvSpPr>
            <a:spLocks noGrp="1"/>
          </p:cNvSpPr>
          <p:nvPr>
            <p:ph type="body" sz="quarter" idx="10"/>
          </p:nvPr>
        </p:nvSpPr>
        <p:spPr/>
        <p:txBody>
          <a:bodyPr/>
          <a:lstStyle/>
          <a:p>
            <a:r>
              <a:rPr lang="en-GB" dirty="0"/>
              <a:t>What Problem Does DevOps Try to Solve?</a:t>
            </a:r>
            <a:endParaRPr lang="en-US" dirty="0"/>
          </a:p>
        </p:txBody>
      </p:sp>
      <p:sp>
        <p:nvSpPr>
          <p:cNvPr id="4" name="Slide Number Placeholder 3">
            <a:extLst>
              <a:ext uri="{FF2B5EF4-FFF2-40B4-BE49-F238E27FC236}">
                <a16:creationId xmlns:a16="http://schemas.microsoft.com/office/drawing/2014/main" id="{50C6A713-D351-D843-AF13-CD0CFA979840}"/>
              </a:ext>
            </a:extLst>
          </p:cNvPr>
          <p:cNvSpPr>
            <a:spLocks noGrp="1"/>
          </p:cNvSpPr>
          <p:nvPr>
            <p:ph type="sldNum" sz="quarter" idx="4"/>
          </p:nvPr>
        </p:nvSpPr>
        <p:spPr/>
        <p:txBody>
          <a:bodyPr/>
          <a:lstStyle/>
          <a:p>
            <a:fld id="{EF892D59-8F09-EF4B-AD6D-DA609442F868}" type="slidenum">
              <a:rPr lang="en-GB" smtClean="0"/>
              <a:pPr/>
              <a:t>4</a:t>
            </a:fld>
            <a:endParaRPr lang="en-GB" dirty="0"/>
          </a:p>
        </p:txBody>
      </p:sp>
      <p:graphicFrame>
        <p:nvGraphicFramePr>
          <p:cNvPr id="5" name="Diagram 4">
            <a:extLst>
              <a:ext uri="{FF2B5EF4-FFF2-40B4-BE49-F238E27FC236}">
                <a16:creationId xmlns:a16="http://schemas.microsoft.com/office/drawing/2014/main" id="{8DBF8D6E-EF6D-F041-94EA-DDEF8DD42478}"/>
              </a:ext>
            </a:extLst>
          </p:cNvPr>
          <p:cNvGraphicFramePr/>
          <p:nvPr/>
        </p:nvGraphicFramePr>
        <p:xfrm>
          <a:off x="5160421" y="790161"/>
          <a:ext cx="6096000" cy="5277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018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0989B7-AD05-E34A-8495-1130857321BA}"/>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3" name="Text Placeholder 2">
            <a:extLst>
              <a:ext uri="{FF2B5EF4-FFF2-40B4-BE49-F238E27FC236}">
                <a16:creationId xmlns:a16="http://schemas.microsoft.com/office/drawing/2014/main" id="{A7EEBCF7-CF61-BD4E-903A-EA88017E3E33}"/>
              </a:ext>
            </a:extLst>
          </p:cNvPr>
          <p:cNvSpPr>
            <a:spLocks noGrp="1"/>
          </p:cNvSpPr>
          <p:nvPr>
            <p:ph type="body" sz="quarter" idx="10"/>
          </p:nvPr>
        </p:nvSpPr>
        <p:spPr/>
        <p:txBody>
          <a:bodyPr/>
          <a:lstStyle/>
          <a:p>
            <a:r>
              <a:rPr lang="en-GB" dirty="0"/>
              <a:t>Start-ups – Green Fields Ahoy!</a:t>
            </a:r>
            <a:endParaRPr lang="en-US" dirty="0"/>
          </a:p>
        </p:txBody>
      </p:sp>
      <p:graphicFrame>
        <p:nvGraphicFramePr>
          <p:cNvPr id="5" name="Diagram 4">
            <a:extLst>
              <a:ext uri="{FF2B5EF4-FFF2-40B4-BE49-F238E27FC236}">
                <a16:creationId xmlns:a16="http://schemas.microsoft.com/office/drawing/2014/main" id="{6111EB48-AAF3-3D44-BCFE-566607C2FEBF}"/>
              </a:ext>
            </a:extLst>
          </p:cNvPr>
          <p:cNvGraphicFramePr/>
          <p:nvPr/>
        </p:nvGraphicFramePr>
        <p:xfrm>
          <a:off x="5315485"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0983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0C41EC-88C2-AC48-B81D-A0DE04A3E834}"/>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3" name="Text Placeholder 2">
            <a:extLst>
              <a:ext uri="{FF2B5EF4-FFF2-40B4-BE49-F238E27FC236}">
                <a16:creationId xmlns:a16="http://schemas.microsoft.com/office/drawing/2014/main" id="{93F8C055-98B5-984C-9459-2A69CFDB19A3}"/>
              </a:ext>
            </a:extLst>
          </p:cNvPr>
          <p:cNvSpPr>
            <a:spLocks noGrp="1"/>
          </p:cNvSpPr>
          <p:nvPr>
            <p:ph type="body" sz="quarter" idx="12"/>
          </p:nvPr>
        </p:nvSpPr>
        <p:spPr/>
        <p:txBody>
          <a:bodyPr/>
          <a:lstStyle/>
          <a:p>
            <a:r>
              <a:rPr lang="en-GB" dirty="0"/>
              <a:t>Enterprise – Complexity Due to Scale</a:t>
            </a:r>
            <a:endParaRPr lang="en-US" dirty="0"/>
          </a:p>
        </p:txBody>
      </p:sp>
      <p:graphicFrame>
        <p:nvGraphicFramePr>
          <p:cNvPr id="4" name="Diagram 3">
            <a:extLst>
              <a:ext uri="{FF2B5EF4-FFF2-40B4-BE49-F238E27FC236}">
                <a16:creationId xmlns:a16="http://schemas.microsoft.com/office/drawing/2014/main" id="{D4EFCEAC-6889-964F-95FB-70A8F6690DFC}"/>
              </a:ext>
            </a:extLst>
          </p:cNvPr>
          <p:cNvGraphicFramePr/>
          <p:nvPr/>
        </p:nvGraphicFramePr>
        <p:xfrm>
          <a:off x="960163" y="1527959"/>
          <a:ext cx="10322807" cy="2969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id="{3261D4B2-D68F-2E42-93DE-7A1F56E61C78}"/>
              </a:ext>
            </a:extLst>
          </p:cNvPr>
          <p:cNvGraphicFramePr/>
          <p:nvPr/>
        </p:nvGraphicFramePr>
        <p:xfrm>
          <a:off x="960163" y="3498124"/>
          <a:ext cx="10322807" cy="162017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1E09DEDD-1E8D-964D-8922-80288E789FC8}"/>
              </a:ext>
            </a:extLst>
          </p:cNvPr>
          <p:cNvGrpSpPr/>
          <p:nvPr/>
        </p:nvGrpSpPr>
        <p:grpSpPr>
          <a:xfrm rot="5400000">
            <a:off x="10621697" y="3549928"/>
            <a:ext cx="192110" cy="224733"/>
            <a:chOff x="7346647" y="725833"/>
            <a:chExt cx="192110" cy="224733"/>
          </a:xfrm>
        </p:grpSpPr>
        <p:sp>
          <p:nvSpPr>
            <p:cNvPr id="7" name="Right Arrow 6">
              <a:extLst>
                <a:ext uri="{FF2B5EF4-FFF2-40B4-BE49-F238E27FC236}">
                  <a16:creationId xmlns:a16="http://schemas.microsoft.com/office/drawing/2014/main" id="{378ADA6E-0E89-E449-9EB8-1CC7F92359C1}"/>
                </a:ext>
              </a:extLst>
            </p:cNvPr>
            <p:cNvSpPr/>
            <p:nvPr/>
          </p:nvSpPr>
          <p:spPr>
            <a:xfrm>
              <a:off x="7346647" y="725833"/>
              <a:ext cx="192110" cy="224733"/>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a:lstStyle/>
            <a:p>
              <a:endParaRPr lang="en-GB"/>
            </a:p>
          </p:txBody>
        </p:sp>
        <p:sp>
          <p:nvSpPr>
            <p:cNvPr id="8" name="Right Arrow 4">
              <a:extLst>
                <a:ext uri="{FF2B5EF4-FFF2-40B4-BE49-F238E27FC236}">
                  <a16:creationId xmlns:a16="http://schemas.microsoft.com/office/drawing/2014/main" id="{850A63E7-E7F7-704F-B195-2381FBA42DE9}"/>
                </a:ext>
              </a:extLst>
            </p:cNvPr>
            <p:cNvSpPr/>
            <p:nvPr/>
          </p:nvSpPr>
          <p:spPr>
            <a:xfrm>
              <a:off x="7346647" y="770780"/>
              <a:ext cx="134477" cy="134839"/>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algn="ctr" defTabSz="533400">
                <a:lnSpc>
                  <a:spcPct val="90000"/>
                </a:lnSpc>
                <a:spcBef>
                  <a:spcPct val="0"/>
                </a:spcBef>
                <a:spcAft>
                  <a:spcPct val="35000"/>
                </a:spcAft>
              </a:pPr>
              <a:endParaRPr lang="en-GB" sz="1200"/>
            </a:p>
          </p:txBody>
        </p:sp>
      </p:grpSp>
      <p:grpSp>
        <p:nvGrpSpPr>
          <p:cNvPr id="9" name="Group 8">
            <a:extLst>
              <a:ext uri="{FF2B5EF4-FFF2-40B4-BE49-F238E27FC236}">
                <a16:creationId xmlns:a16="http://schemas.microsoft.com/office/drawing/2014/main" id="{41ADE93D-20B6-8744-AF9A-9E4BBE6242F3}"/>
              </a:ext>
            </a:extLst>
          </p:cNvPr>
          <p:cNvGrpSpPr/>
          <p:nvPr/>
        </p:nvGrpSpPr>
        <p:grpSpPr>
          <a:xfrm rot="16200000">
            <a:off x="1378193" y="3549928"/>
            <a:ext cx="192110" cy="224733"/>
            <a:chOff x="7346647" y="725833"/>
            <a:chExt cx="192110" cy="224733"/>
          </a:xfrm>
        </p:grpSpPr>
        <p:sp>
          <p:nvSpPr>
            <p:cNvPr id="10" name="Right Arrow 9">
              <a:extLst>
                <a:ext uri="{FF2B5EF4-FFF2-40B4-BE49-F238E27FC236}">
                  <a16:creationId xmlns:a16="http://schemas.microsoft.com/office/drawing/2014/main" id="{83EC9A24-AF03-5841-99E8-B1A11F431F7F}"/>
                </a:ext>
              </a:extLst>
            </p:cNvPr>
            <p:cNvSpPr/>
            <p:nvPr/>
          </p:nvSpPr>
          <p:spPr>
            <a:xfrm>
              <a:off x="7346647" y="725833"/>
              <a:ext cx="192110" cy="224733"/>
            </a:xfrm>
            <a:prstGeom prst="rightArrow">
              <a:avLst>
                <a:gd name="adj1" fmla="val 60000"/>
                <a:gd name="adj2" fmla="val 50000"/>
              </a:avLst>
            </a:pr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a:lstStyle/>
            <a:p>
              <a:endParaRPr lang="en-GB"/>
            </a:p>
          </p:txBody>
        </p:sp>
        <p:sp>
          <p:nvSpPr>
            <p:cNvPr id="11" name="Right Arrow 4">
              <a:extLst>
                <a:ext uri="{FF2B5EF4-FFF2-40B4-BE49-F238E27FC236}">
                  <a16:creationId xmlns:a16="http://schemas.microsoft.com/office/drawing/2014/main" id="{376F5316-85EF-6043-871D-A87C9E444E26}"/>
                </a:ext>
              </a:extLst>
            </p:cNvPr>
            <p:cNvSpPr/>
            <p:nvPr/>
          </p:nvSpPr>
          <p:spPr>
            <a:xfrm>
              <a:off x="7346647" y="770780"/>
              <a:ext cx="134477" cy="134839"/>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algn="ctr" defTabSz="533400">
                <a:lnSpc>
                  <a:spcPct val="90000"/>
                </a:lnSpc>
                <a:spcBef>
                  <a:spcPct val="0"/>
                </a:spcBef>
                <a:spcAft>
                  <a:spcPct val="35000"/>
                </a:spcAft>
              </a:pPr>
              <a:endParaRPr lang="en-GB" sz="1200"/>
            </a:p>
          </p:txBody>
        </p:sp>
      </p:grpSp>
    </p:spTree>
    <p:extLst>
      <p:ext uri="{BB962C8B-B14F-4D97-AF65-F5344CB8AC3E}">
        <p14:creationId xmlns:p14="http://schemas.microsoft.com/office/powerpoint/2010/main" val="31200236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F80667-C94A-8545-8261-26DE30D4EB99}"/>
              </a:ext>
            </a:extLst>
          </p:cNvPr>
          <p:cNvSpPr>
            <a:spLocks noGrp="1"/>
          </p:cNvSpPr>
          <p:nvPr>
            <p:ph type="body" sz="quarter" idx="15"/>
          </p:nvPr>
        </p:nvSpPr>
        <p:spPr/>
        <p:txBody>
          <a:bodyPr/>
          <a:lstStyle/>
          <a:p>
            <a:pPr>
              <a:lnSpc>
                <a:spcPct val="150000"/>
              </a:lnSpc>
            </a:pPr>
            <a:r>
              <a:rPr lang="en-GB" b="1" dirty="0"/>
              <a:t>Developers that can maintain infrastructure</a:t>
            </a:r>
          </a:p>
          <a:p>
            <a:pPr>
              <a:lnSpc>
                <a:spcPct val="150000"/>
              </a:lnSpc>
            </a:pPr>
            <a:r>
              <a:rPr lang="en-GB" dirty="0"/>
              <a:t>Continual delivery</a:t>
            </a:r>
          </a:p>
          <a:p>
            <a:pPr>
              <a:lnSpc>
                <a:spcPct val="150000"/>
              </a:lnSpc>
            </a:pPr>
            <a:r>
              <a:rPr lang="en-GB" dirty="0"/>
              <a:t>Continuous integration</a:t>
            </a:r>
          </a:p>
          <a:p>
            <a:pPr>
              <a:lnSpc>
                <a:spcPct val="150000"/>
              </a:lnSpc>
            </a:pPr>
            <a:r>
              <a:rPr lang="en-GB" dirty="0"/>
              <a:t>First Deployment</a:t>
            </a:r>
          </a:p>
          <a:p>
            <a:pPr>
              <a:lnSpc>
                <a:spcPct val="150000"/>
              </a:lnSpc>
            </a:pPr>
            <a:r>
              <a:rPr lang="en-GB" dirty="0"/>
              <a:t>Monitored</a:t>
            </a:r>
          </a:p>
          <a:p>
            <a:pPr>
              <a:lnSpc>
                <a:spcPct val="150000"/>
              </a:lnSpc>
            </a:pPr>
            <a:r>
              <a:rPr lang="en-GB" dirty="0"/>
              <a:t>Tested</a:t>
            </a:r>
          </a:p>
          <a:p>
            <a:endParaRPr lang="en-GB" dirty="0"/>
          </a:p>
          <a:p>
            <a:endParaRPr lang="en-GB" dirty="0"/>
          </a:p>
          <a:p>
            <a:endParaRPr lang="en-GB" dirty="0"/>
          </a:p>
          <a:p>
            <a:endParaRPr lang="en-US" dirty="0"/>
          </a:p>
        </p:txBody>
      </p:sp>
      <p:sp>
        <p:nvSpPr>
          <p:cNvPr id="3" name="Slide Number Placeholder 2">
            <a:extLst>
              <a:ext uri="{FF2B5EF4-FFF2-40B4-BE49-F238E27FC236}">
                <a16:creationId xmlns:a16="http://schemas.microsoft.com/office/drawing/2014/main" id="{290466DF-8AB7-7649-B9B3-7B78C136B375}"/>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4" name="Text Placeholder 3">
            <a:extLst>
              <a:ext uri="{FF2B5EF4-FFF2-40B4-BE49-F238E27FC236}">
                <a16:creationId xmlns:a16="http://schemas.microsoft.com/office/drawing/2014/main" id="{BBE67042-4423-174B-A6F5-6650B083EAB0}"/>
              </a:ext>
            </a:extLst>
          </p:cNvPr>
          <p:cNvSpPr>
            <a:spLocks noGrp="1"/>
          </p:cNvSpPr>
          <p:nvPr>
            <p:ph type="body" sz="quarter" idx="10"/>
          </p:nvPr>
        </p:nvSpPr>
        <p:spPr/>
        <p:txBody>
          <a:bodyPr/>
          <a:lstStyle/>
          <a:p>
            <a:r>
              <a:rPr lang="en-GB" dirty="0" err="1"/>
              <a:t>Devops</a:t>
            </a:r>
            <a:r>
              <a:rPr lang="en-GB" dirty="0"/>
              <a:t> as a new role?</a:t>
            </a:r>
            <a:br>
              <a:rPr lang="en-GB" dirty="0"/>
            </a:br>
            <a:br>
              <a:rPr lang="en-GB" dirty="0"/>
            </a:br>
            <a:r>
              <a:rPr lang="en-GB" dirty="0"/>
              <a:t>From the Dev’s Perspective</a:t>
            </a:r>
            <a:endParaRPr lang="en-US" dirty="0"/>
          </a:p>
        </p:txBody>
      </p:sp>
      <p:pic>
        <p:nvPicPr>
          <p:cNvPr id="5" name="Graphic 4" descr="Web design">
            <a:extLst>
              <a:ext uri="{FF2B5EF4-FFF2-40B4-BE49-F238E27FC236}">
                <a16:creationId xmlns:a16="http://schemas.microsoft.com/office/drawing/2014/main" id="{5587A433-3BB0-EF47-9082-786D53A3EE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96679" y="4769205"/>
            <a:ext cx="1477617" cy="1477617"/>
          </a:xfrm>
          <a:prstGeom prst="rect">
            <a:avLst/>
          </a:prstGeom>
        </p:spPr>
      </p:pic>
    </p:spTree>
    <p:extLst>
      <p:ext uri="{BB962C8B-B14F-4D97-AF65-F5344CB8AC3E}">
        <p14:creationId xmlns:p14="http://schemas.microsoft.com/office/powerpoint/2010/main" val="277373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1BF8C3-8A6C-F342-B88E-C75D22E8968A}"/>
              </a:ext>
            </a:extLst>
          </p:cNvPr>
          <p:cNvSpPr>
            <a:spLocks noGrp="1"/>
          </p:cNvSpPr>
          <p:nvPr>
            <p:ph type="body" sz="quarter" idx="15"/>
          </p:nvPr>
        </p:nvSpPr>
        <p:spPr/>
        <p:txBody>
          <a:bodyPr/>
          <a:lstStyle/>
          <a:p>
            <a:pPr>
              <a:lnSpc>
                <a:spcPct val="150000"/>
              </a:lnSpc>
            </a:pPr>
            <a:r>
              <a:rPr lang="en-GB" b="1" dirty="0"/>
              <a:t>Ops staff that can code</a:t>
            </a:r>
          </a:p>
          <a:p>
            <a:pPr>
              <a:lnSpc>
                <a:spcPct val="150000"/>
              </a:lnSpc>
            </a:pPr>
            <a:r>
              <a:rPr lang="en-GB" dirty="0"/>
              <a:t>Virtualisation</a:t>
            </a:r>
          </a:p>
          <a:p>
            <a:pPr>
              <a:lnSpc>
                <a:spcPct val="150000"/>
              </a:lnSpc>
            </a:pPr>
            <a:r>
              <a:rPr lang="en-GB" dirty="0"/>
              <a:t>Cloud based</a:t>
            </a:r>
          </a:p>
          <a:p>
            <a:pPr>
              <a:lnSpc>
                <a:spcPct val="150000"/>
              </a:lnSpc>
            </a:pPr>
            <a:r>
              <a:rPr lang="en-GB" dirty="0"/>
              <a:t>High availability</a:t>
            </a:r>
          </a:p>
          <a:p>
            <a:pPr>
              <a:lnSpc>
                <a:spcPct val="150000"/>
              </a:lnSpc>
            </a:pPr>
            <a:r>
              <a:rPr lang="en-GB" dirty="0"/>
              <a:t>Testable</a:t>
            </a:r>
          </a:p>
          <a:p>
            <a:pPr>
              <a:lnSpc>
                <a:spcPct val="150000"/>
              </a:lnSpc>
            </a:pPr>
            <a:r>
              <a:rPr lang="en-GB" dirty="0"/>
              <a:t>Maintainable</a:t>
            </a:r>
          </a:p>
          <a:p>
            <a:pPr>
              <a:lnSpc>
                <a:spcPct val="150000"/>
              </a:lnSpc>
            </a:pPr>
            <a:r>
              <a:rPr lang="en-GB" dirty="0"/>
              <a:t>Reproducible</a:t>
            </a:r>
          </a:p>
          <a:p>
            <a:endParaRPr lang="en-GB" dirty="0"/>
          </a:p>
          <a:p>
            <a:endParaRPr lang="en-GB" dirty="0"/>
          </a:p>
          <a:p>
            <a:endParaRPr lang="en-US" dirty="0"/>
          </a:p>
        </p:txBody>
      </p:sp>
      <p:sp>
        <p:nvSpPr>
          <p:cNvPr id="3" name="Slide Number Placeholder 2">
            <a:extLst>
              <a:ext uri="{FF2B5EF4-FFF2-40B4-BE49-F238E27FC236}">
                <a16:creationId xmlns:a16="http://schemas.microsoft.com/office/drawing/2014/main" id="{6FB739C6-C263-3344-B920-B160FD0FA39D}"/>
              </a:ext>
            </a:extLst>
          </p:cNvPr>
          <p:cNvSpPr>
            <a:spLocks noGrp="1"/>
          </p:cNvSpPr>
          <p:nvPr>
            <p:ph type="sldNum" sz="quarter" idx="4"/>
          </p:nvPr>
        </p:nvSpPr>
        <p:spPr/>
        <p:txBody>
          <a:bodyPr/>
          <a:lstStyle/>
          <a:p>
            <a:fld id="{EF892D59-8F09-EF4B-AD6D-DA609442F868}" type="slidenum">
              <a:rPr lang="en-GB" smtClean="0"/>
              <a:pPr/>
              <a:t>8</a:t>
            </a:fld>
            <a:endParaRPr lang="en-GB" dirty="0"/>
          </a:p>
        </p:txBody>
      </p:sp>
      <p:sp>
        <p:nvSpPr>
          <p:cNvPr id="4" name="Text Placeholder 3">
            <a:extLst>
              <a:ext uri="{FF2B5EF4-FFF2-40B4-BE49-F238E27FC236}">
                <a16:creationId xmlns:a16="http://schemas.microsoft.com/office/drawing/2014/main" id="{D3CE08DB-A445-FB48-8164-87B84C44251F}"/>
              </a:ext>
            </a:extLst>
          </p:cNvPr>
          <p:cNvSpPr>
            <a:spLocks noGrp="1"/>
          </p:cNvSpPr>
          <p:nvPr>
            <p:ph type="body" sz="quarter" idx="10"/>
          </p:nvPr>
        </p:nvSpPr>
        <p:spPr/>
        <p:txBody>
          <a:bodyPr/>
          <a:lstStyle/>
          <a:p>
            <a:r>
              <a:rPr lang="en-GB" dirty="0"/>
              <a:t>From the Ops Perspective</a:t>
            </a:r>
            <a:endParaRPr lang="en-US" dirty="0"/>
          </a:p>
        </p:txBody>
      </p:sp>
      <p:pic>
        <p:nvPicPr>
          <p:cNvPr id="5" name="Graphic 4" descr="Tools">
            <a:extLst>
              <a:ext uri="{FF2B5EF4-FFF2-40B4-BE49-F238E27FC236}">
                <a16:creationId xmlns:a16="http://schemas.microsoft.com/office/drawing/2014/main" id="{06D1AE68-9002-274E-8CFF-E2B1AA0EDB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37137" y="4964749"/>
            <a:ext cx="1086530" cy="1086530"/>
          </a:xfrm>
          <a:prstGeom prst="rect">
            <a:avLst/>
          </a:prstGeom>
        </p:spPr>
      </p:pic>
    </p:spTree>
    <p:extLst>
      <p:ext uri="{BB962C8B-B14F-4D97-AF65-F5344CB8AC3E}">
        <p14:creationId xmlns:p14="http://schemas.microsoft.com/office/powerpoint/2010/main" val="160879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5F5260C-3C54-CC43-ADD3-C0958DEF1580}"/>
              </a:ext>
            </a:extLst>
          </p:cNvPr>
          <p:cNvSpPr>
            <a:spLocks noGrp="1"/>
          </p:cNvSpPr>
          <p:nvPr>
            <p:ph type="sldNum" sz="quarter" idx="4"/>
          </p:nvPr>
        </p:nvSpPr>
        <p:spPr/>
        <p:txBody>
          <a:bodyPr/>
          <a:lstStyle/>
          <a:p>
            <a:fld id="{EF892D59-8F09-EF4B-AD6D-DA609442F868}" type="slidenum">
              <a:rPr lang="en-GB" smtClean="0"/>
              <a:pPr/>
              <a:t>9</a:t>
            </a:fld>
            <a:endParaRPr lang="en-GB" dirty="0"/>
          </a:p>
        </p:txBody>
      </p:sp>
      <p:sp>
        <p:nvSpPr>
          <p:cNvPr id="4" name="Text Placeholder 3">
            <a:extLst>
              <a:ext uri="{FF2B5EF4-FFF2-40B4-BE49-F238E27FC236}">
                <a16:creationId xmlns:a16="http://schemas.microsoft.com/office/drawing/2014/main" id="{9F06BAB3-CF46-474C-9A7D-3A35C1A7AB96}"/>
              </a:ext>
            </a:extLst>
          </p:cNvPr>
          <p:cNvSpPr>
            <a:spLocks noGrp="1"/>
          </p:cNvSpPr>
          <p:nvPr>
            <p:ph type="body" sz="quarter" idx="15"/>
          </p:nvPr>
        </p:nvSpPr>
        <p:spPr/>
        <p:txBody>
          <a:bodyPr/>
          <a:lstStyle/>
          <a:p>
            <a:pPr>
              <a:lnSpc>
                <a:spcPct val="150000"/>
              </a:lnSpc>
            </a:pPr>
            <a:r>
              <a:rPr lang="en-GB" b="1" dirty="0"/>
              <a:t>Testing as a shared responsibility</a:t>
            </a:r>
          </a:p>
          <a:p>
            <a:pPr>
              <a:lnSpc>
                <a:spcPct val="150000"/>
              </a:lnSpc>
            </a:pPr>
            <a:r>
              <a:rPr lang="en-GB" dirty="0"/>
              <a:t>Testable</a:t>
            </a:r>
          </a:p>
          <a:p>
            <a:pPr>
              <a:lnSpc>
                <a:spcPct val="150000"/>
              </a:lnSpc>
            </a:pPr>
            <a:r>
              <a:rPr lang="en-GB" dirty="0"/>
              <a:t>Monitored</a:t>
            </a:r>
          </a:p>
          <a:p>
            <a:pPr>
              <a:lnSpc>
                <a:spcPct val="150000"/>
              </a:lnSpc>
            </a:pPr>
            <a:r>
              <a:rPr lang="en-GB" dirty="0"/>
              <a:t>Reproducible</a:t>
            </a:r>
          </a:p>
          <a:p>
            <a:pPr>
              <a:lnSpc>
                <a:spcPct val="150000"/>
              </a:lnSpc>
            </a:pPr>
            <a:r>
              <a:rPr lang="en-GB" dirty="0"/>
              <a:t>Version managed</a:t>
            </a:r>
          </a:p>
          <a:p>
            <a:pPr>
              <a:lnSpc>
                <a:spcPct val="150000"/>
              </a:lnSpc>
            </a:pPr>
            <a:r>
              <a:rPr lang="en-GB" dirty="0"/>
              <a:t>Maintainable</a:t>
            </a:r>
          </a:p>
          <a:p>
            <a:endParaRPr lang="en-GB" dirty="0"/>
          </a:p>
          <a:p>
            <a:endParaRPr lang="en-US" dirty="0"/>
          </a:p>
        </p:txBody>
      </p:sp>
      <p:sp>
        <p:nvSpPr>
          <p:cNvPr id="3" name="Text Placeholder 2">
            <a:extLst>
              <a:ext uri="{FF2B5EF4-FFF2-40B4-BE49-F238E27FC236}">
                <a16:creationId xmlns:a16="http://schemas.microsoft.com/office/drawing/2014/main" id="{64B78A94-D214-1A4F-8C8A-51DE4C4D621A}"/>
              </a:ext>
            </a:extLst>
          </p:cNvPr>
          <p:cNvSpPr>
            <a:spLocks noGrp="1"/>
          </p:cNvSpPr>
          <p:nvPr>
            <p:ph type="body" sz="quarter" idx="10"/>
          </p:nvPr>
        </p:nvSpPr>
        <p:spPr/>
        <p:txBody>
          <a:bodyPr/>
          <a:lstStyle/>
          <a:p>
            <a:r>
              <a:rPr lang="en-GB" dirty="0"/>
              <a:t>From the QA / Tester Perspective</a:t>
            </a:r>
            <a:endParaRPr lang="en-US" dirty="0"/>
          </a:p>
        </p:txBody>
      </p:sp>
      <p:pic>
        <p:nvPicPr>
          <p:cNvPr id="6" name="Graphic 5" descr="Users">
            <a:extLst>
              <a:ext uri="{FF2B5EF4-FFF2-40B4-BE49-F238E27FC236}">
                <a16:creationId xmlns:a16="http://schemas.microsoft.com/office/drawing/2014/main" id="{E854213F-76D2-3A49-9C84-E9DE7F871C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26765" y="4708572"/>
            <a:ext cx="1338470" cy="1338470"/>
          </a:xfrm>
          <a:prstGeom prst="rect">
            <a:avLst/>
          </a:prstGeom>
        </p:spPr>
      </p:pic>
      <p:pic>
        <p:nvPicPr>
          <p:cNvPr id="8" name="Graphic 7" descr="Magnifying glass">
            <a:extLst>
              <a:ext uri="{FF2B5EF4-FFF2-40B4-BE49-F238E27FC236}">
                <a16:creationId xmlns:a16="http://schemas.microsoft.com/office/drawing/2014/main" id="{FE59CBAF-0E24-1243-95FE-9FA4A3E734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1201" y="4559913"/>
            <a:ext cx="556590" cy="556590"/>
          </a:xfrm>
          <a:prstGeom prst="rect">
            <a:avLst/>
          </a:prstGeom>
        </p:spPr>
      </p:pic>
    </p:spTree>
    <p:extLst>
      <p:ext uri="{BB962C8B-B14F-4D97-AF65-F5344CB8AC3E}">
        <p14:creationId xmlns:p14="http://schemas.microsoft.com/office/powerpoint/2010/main" val="39177089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Primary_Colors">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D3CE784281A41C49B9AA28E9FDB8E514" ma:contentTypeVersion="0" ma:contentTypeDescription="Base content type which represents courseware documents" ma:contentTypeScope="" ma:versionID="7256167e03e354c4de277a76f1742821">
  <xsd:schema xmlns:xsd="http://www.w3.org/2001/XMLSchema" xmlns:xs="http://www.w3.org/2001/XMLSchema" xmlns:p="http://schemas.microsoft.com/office/2006/metadata/properties" xmlns:ns2="1421E0B4-D8DE-4041-AF89-A1C05B800CAB" targetNamespace="http://schemas.microsoft.com/office/2006/metadata/properties" ma:root="true" ma:fieldsID="9db5b4cd7c5bb969b82850019f2fe44c" ns2:_="">
    <xsd:import namespace="1421E0B4-D8DE-4041-AF89-A1C05B800CAB"/>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1E0B4-D8DE-4041-AF89-A1C05B800CAB"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ookTypeField0 xmlns="1421E0B4-D8DE-4041-AF89-A1C05B800CAB">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1421E0B4-D8DE-4041-AF89-A1C05B800CAB" xsi:nil="true"/>
    <IsBuildFile xmlns="1421E0B4-D8DE-4041-AF89-A1C05B800CA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8B2500-6F4E-4F43-8ABB-2474A413788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1E0B4-D8DE-4041-AF89-A1C05B800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54FD4C0-AF61-4457-ADCF-4CFE3F92DA4C}">
  <ds:schemaRef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http://purl.org/dc/dcmitype/"/>
    <ds:schemaRef ds:uri="http://purl.org/dc/terms/"/>
    <ds:schemaRef ds:uri="96051dbc-2e20-43d7-b3d9-2fc3cb55396a"/>
    <ds:schemaRef ds:uri="http://schemas.microsoft.com/office/infopath/2007/PartnerControls"/>
    <ds:schemaRef ds:uri="http://www.w3.org/XML/1998/namespace"/>
    <ds:schemaRef ds:uri="1421E0B4-D8DE-4041-AF89-A1C05B800CAB"/>
  </ds:schemaRefs>
</ds:datastoreItem>
</file>

<file path=customXml/itemProps3.xml><?xml version="1.0" encoding="utf-8"?>
<ds:datastoreItem xmlns:ds="http://schemas.openxmlformats.org/officeDocument/2006/customXml" ds:itemID="{BB466F22-B209-49D5-9C6F-CD2632AF8C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1666</Words>
  <Application>Microsoft Office PowerPoint</Application>
  <PresentationFormat>Widescreen</PresentationFormat>
  <Paragraphs>356</Paragraphs>
  <Slides>30</Slides>
  <Notes>28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30</vt:i4>
      </vt:variant>
    </vt:vector>
  </HeadingPairs>
  <TitlesOfParts>
    <vt:vector size="43" baseType="lpstr">
      <vt:lpstr>Arial</vt:lpstr>
      <vt:lpstr>Arial</vt:lpstr>
      <vt:lpstr>Calibri</vt:lpstr>
      <vt:lpstr>Krana Fat B</vt:lpstr>
      <vt:lpstr>Lato</vt:lpstr>
      <vt:lpstr>Montserrat</vt:lpstr>
      <vt:lpstr>open sans</vt:lpstr>
      <vt:lpstr>Raleway</vt:lpstr>
      <vt:lpstr>Master_Primary_Colors</vt:lpstr>
      <vt:lpstr>Master_Red_and_Purple</vt:lpstr>
      <vt:lpstr>Master_Yellow_and_Orange</vt:lpstr>
      <vt:lpstr>Master_Blue</vt:lpstr>
      <vt:lpstr>Master_Neutral</vt:lpstr>
      <vt:lpstr>chapter 3 Introducing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Baradaran, Mike</cp:lastModifiedBy>
  <cp:revision>427</cp:revision>
  <cp:lastPrinted>2019-07-03T09:46:41Z</cp:lastPrinted>
  <dcterms:created xsi:type="dcterms:W3CDTF">2019-09-05T08:17:12Z</dcterms:created>
  <dcterms:modified xsi:type="dcterms:W3CDTF">2024-10-26T10:54:26Z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0x010100F0967B7CEE8D417F966757887D9466FB00D3CE784281A41C49B9AA28E9FDB8E514</vt:lpwstr>
  </property>
  <property fmtid="{D5CDD505-2E9C-101B-9397-08002B2CF9AE}" pid="3" name="BookType">
    <vt:lpwstr>4</vt:lpwstr>
  </property>
</Properties>
</file>